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Lst>
  <p:sldSz cy="6858000" cx="12192000"/>
  <p:notesSz cx="6858000" cy="9144000"/>
  <p:embeddedFontLst>
    <p:embeddedFont>
      <p:font typeface="Poppins"/>
      <p:regular r:id="rId10"/>
      <p:bold r:id="rId11"/>
      <p:italic r:id="rId12"/>
      <p:boldItalic r:id="rId13"/>
    </p:embeddedFont>
    <p:embeddedFont>
      <p:font typeface="Poppins SemiBold"/>
      <p:regular r:id="rId14"/>
      <p:bold r:id="rId15"/>
      <p:italic r:id="rId16"/>
      <p:boldItalic r:id="rId17"/>
    </p:embeddedFont>
    <p:embeddedFont>
      <p:font typeface="Gill Sans"/>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636">
          <p15:clr>
            <a:srgbClr val="A4A3A4"/>
          </p15:clr>
        </p15:guide>
        <p15:guide id="2" orient="horz" pos="2160">
          <p15:clr>
            <a:srgbClr val="A4A3A4"/>
          </p15:clr>
        </p15:guide>
      </p15:sldGuideLst>
    </p:ext>
    <p:ext uri="http://customooxmlschemas.google.com/">
      <go:slidesCustomData xmlns:go="http://customooxmlschemas.google.com/" r:id="rId20" roundtripDataSignature="AMtx7mjnYGsZCTHk6MmLdQjpSPGiQcQJ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636"/>
        <p:guide pos="2160" orient="horz"/>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font" Target="fonts/Poppins-bold.fntdata"/><Relationship Id="rId10" Type="http://schemas.openxmlformats.org/officeDocument/2006/relationships/font" Target="fonts/Poppins-regular.fntdata"/><Relationship Id="rId13" Type="http://schemas.openxmlformats.org/officeDocument/2006/relationships/font" Target="fonts/Poppins-boldItalic.fntdata"/><Relationship Id="rId12" Type="http://schemas.openxmlformats.org/officeDocument/2006/relationships/font" Target="fonts/Poppi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oppinsSemiBold-bold.fntdata"/><Relationship Id="rId14" Type="http://schemas.openxmlformats.org/officeDocument/2006/relationships/font" Target="fonts/PoppinsSemiBold-regular.fntdata"/><Relationship Id="rId17" Type="http://schemas.openxmlformats.org/officeDocument/2006/relationships/font" Target="fonts/PoppinsSemiBold-boldItalic.fntdata"/><Relationship Id="rId16" Type="http://schemas.openxmlformats.org/officeDocument/2006/relationships/font" Target="fonts/PoppinsSemiBold-italic.fntdata"/><Relationship Id="rId5" Type="http://schemas.openxmlformats.org/officeDocument/2006/relationships/notesMaster" Target="notesMasters/notesMaster1.xml"/><Relationship Id="rId19" Type="http://schemas.openxmlformats.org/officeDocument/2006/relationships/font" Target="fonts/GillSans-bold.fntdata"/><Relationship Id="rId6" Type="http://schemas.openxmlformats.org/officeDocument/2006/relationships/slide" Target="slides/slide1.xml"/><Relationship Id="rId18" Type="http://schemas.openxmlformats.org/officeDocument/2006/relationships/font" Target="fonts/GillSans-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6"/>
          <p:cNvSpPr txBox="1"/>
          <p:nvPr>
            <p:ph type="ctrTitle"/>
          </p:nvPr>
        </p:nvSpPr>
        <p:spPr>
          <a:xfrm>
            <a:off x="1764870" y="3581086"/>
            <a:ext cx="9855629" cy="989901"/>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dk1"/>
              </a:buClr>
              <a:buSzPts val="6600"/>
              <a:buFont typeface="Arial"/>
              <a:buNone/>
              <a:defRPr b="0" i="0" sz="66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6"/>
          <p:cNvSpPr txBox="1"/>
          <p:nvPr>
            <p:ph idx="1" type="subTitle"/>
          </p:nvPr>
        </p:nvSpPr>
        <p:spPr>
          <a:xfrm>
            <a:off x="1764434" y="4581707"/>
            <a:ext cx="8670574" cy="423539"/>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rgbClr val="211651"/>
              </a:buClr>
              <a:buSzPts val="2133"/>
              <a:buFont typeface="Arial"/>
              <a:buNone/>
              <a:defRPr b="0" i="0" sz="2133" u="none" cap="none" strike="noStrike">
                <a:solidFill>
                  <a:srgbClr val="211651"/>
                </a:solidFill>
                <a:latin typeface="Gill Sans"/>
                <a:ea typeface="Gill Sans"/>
                <a:cs typeface="Gill Sans"/>
                <a:sym typeface="Gill Sans"/>
              </a:defRPr>
            </a:lvl1pPr>
            <a:lvl2pPr lvl="1" marR="0" rtl="0" algn="ctr">
              <a:lnSpc>
                <a:spcPct val="90000"/>
              </a:lnSpc>
              <a:spcBef>
                <a:spcPts val="667"/>
              </a:spcBef>
              <a:spcAft>
                <a:spcPts val="0"/>
              </a:spcAft>
              <a:buClr>
                <a:schemeClr val="dk1"/>
              </a:buClr>
              <a:buSzPts val="2000"/>
              <a:buFont typeface="Arial"/>
              <a:buNone/>
              <a:defRPr b="0" i="0" sz="2000" u="none" cap="none" strike="noStrike">
                <a:solidFill>
                  <a:schemeClr val="dk1"/>
                </a:solidFill>
                <a:latin typeface="Gill Sans"/>
                <a:ea typeface="Gill Sans"/>
                <a:cs typeface="Gill Sans"/>
                <a:sym typeface="Gill Sans"/>
              </a:defRPr>
            </a:lvl2pPr>
            <a:lvl3pPr lvl="2" marR="0" rtl="0" algn="ctr">
              <a:lnSpc>
                <a:spcPct val="90000"/>
              </a:lnSpc>
              <a:spcBef>
                <a:spcPts val="667"/>
              </a:spcBef>
              <a:spcAft>
                <a:spcPts val="0"/>
              </a:spcAft>
              <a:buClr>
                <a:schemeClr val="dk1"/>
              </a:buClr>
              <a:buSzPts val="1800"/>
              <a:buFont typeface="Arial"/>
              <a:buNone/>
              <a:defRPr b="0" i="0" sz="1800" u="none" cap="none" strike="noStrike">
                <a:solidFill>
                  <a:schemeClr val="dk1"/>
                </a:solidFill>
                <a:latin typeface="Gill Sans"/>
                <a:ea typeface="Gill Sans"/>
                <a:cs typeface="Gill Sans"/>
                <a:sym typeface="Gill Sans"/>
              </a:defRPr>
            </a:lvl3pPr>
            <a:lvl4pPr lvl="3"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4pPr>
            <a:lvl5pPr lvl="4"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5pPr>
            <a:lvl6pPr lvl="5"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6pPr>
            <a:lvl7pPr lvl="6"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7pPr>
            <a:lvl8pPr lvl="7"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8pPr>
            <a:lvl9pPr lvl="8"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amp; text">
  <p:cSld name="Sub-title &amp; text">
    <p:spTree>
      <p:nvGrpSpPr>
        <p:cNvPr id="17" name="Shape 17"/>
        <p:cNvGrpSpPr/>
        <p:nvPr/>
      </p:nvGrpSpPr>
      <p:grpSpPr>
        <a:xfrm>
          <a:off x="0" y="0"/>
          <a:ext cx="0" cy="0"/>
          <a:chOff x="0" y="0"/>
          <a:chExt cx="0" cy="0"/>
        </a:xfrm>
      </p:grpSpPr>
      <p:sp>
        <p:nvSpPr>
          <p:cNvPr id="18" name="Google Shape;18;p7"/>
          <p:cNvSpPr txBox="1"/>
          <p:nvPr>
            <p:ph idx="1" type="body"/>
          </p:nvPr>
        </p:nvSpPr>
        <p:spPr>
          <a:xfrm>
            <a:off x="630564" y="1311601"/>
            <a:ext cx="10944225" cy="2924176"/>
          </a:xfrm>
          <a:prstGeom prst="rect">
            <a:avLst/>
          </a:prstGeom>
          <a:solidFill>
            <a:schemeClr val="lt1"/>
          </a:solidFill>
          <a:ln>
            <a:noFill/>
          </a:ln>
        </p:spPr>
        <p:txBody>
          <a:bodyPr anchorCtr="0" anchor="t" bIns="45700" lIns="91425" spcFirstLastPara="1" rIns="91425" wrap="square" tIns="45700">
            <a:noAutofit/>
          </a:bodyPr>
          <a:lstStyle>
            <a:lvl1pPr indent="-228600" lvl="0" marL="457200" marR="0" rtl="0" algn="l">
              <a:lnSpc>
                <a:spcPct val="110000"/>
              </a:lnSpc>
              <a:spcBef>
                <a:spcPts val="600"/>
              </a:spcBef>
              <a:spcAft>
                <a:spcPts val="0"/>
              </a:spcAft>
              <a:buClr>
                <a:schemeClr val="dk1"/>
              </a:buClr>
              <a:buSzPts val="2000"/>
              <a:buFont typeface="Arial"/>
              <a:buNone/>
              <a:defRPr b="0" i="0" sz="2000" u="none" cap="none" strike="noStrike">
                <a:solidFill>
                  <a:schemeClr val="dk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9" name="Google Shape;19;p7"/>
          <p:cNvSpPr txBox="1"/>
          <p:nvPr>
            <p:ph type="title"/>
          </p:nvPr>
        </p:nvSpPr>
        <p:spPr>
          <a:xfrm>
            <a:off x="846001" y="446415"/>
            <a:ext cx="10497532" cy="46605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2060"/>
              </a:buClr>
              <a:buSzPts val="3200"/>
              <a:buFont typeface="Poppins SemiBold"/>
              <a:buNone/>
              <a:defRPr b="1" i="1" sz="3200" u="none" cap="none" strike="noStrike">
                <a:solidFill>
                  <a:srgbClr val="002060"/>
                </a:solidFill>
                <a:latin typeface="Poppins SemiBold"/>
                <a:ea typeface="Poppins SemiBold"/>
                <a:cs typeface="Poppins SemiBold"/>
                <a:sym typeface="Poppi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 name="Google Shape;20;p7"/>
          <p:cNvSpPr/>
          <p:nvPr/>
        </p:nvSpPr>
        <p:spPr>
          <a:xfrm>
            <a:off x="491271" y="262847"/>
            <a:ext cx="338259" cy="475779"/>
          </a:xfrm>
          <a:prstGeom prst="halfFrame">
            <a:avLst>
              <a:gd fmla="val 33333" name="adj1"/>
              <a:gd fmla="val 33333" name="adj2"/>
            </a:avLst>
          </a:prstGeom>
          <a:solidFill>
            <a:srgbClr val="2D31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dk1"/>
              </a:solidFill>
              <a:latin typeface="Gill Sans"/>
              <a:ea typeface="Gill Sans"/>
              <a:cs typeface="Gill Sans"/>
              <a:sym typeface="Gill Sans"/>
            </a:endParaRPr>
          </a:p>
        </p:txBody>
      </p:sp>
      <p:cxnSp>
        <p:nvCxnSpPr>
          <p:cNvPr id="21" name="Google Shape;21;p7"/>
          <p:cNvCxnSpPr/>
          <p:nvPr/>
        </p:nvCxnSpPr>
        <p:spPr>
          <a:xfrm>
            <a:off x="829529" y="1101092"/>
            <a:ext cx="10512000" cy="0"/>
          </a:xfrm>
          <a:prstGeom prst="straightConnector1">
            <a:avLst/>
          </a:prstGeom>
          <a:noFill/>
          <a:ln cap="flat" cmpd="sng" w="19050">
            <a:solidFill>
              <a:srgbClr val="002060"/>
            </a:solidFill>
            <a:prstDash val="solid"/>
            <a:miter lim="800000"/>
            <a:headEnd len="sm" w="sm" type="none"/>
            <a:tailEnd len="sm" w="sm" type="none"/>
          </a:ln>
        </p:spPr>
      </p:cxnSp>
      <p:sp>
        <p:nvSpPr>
          <p:cNvPr id="22" name="Google Shape;22;p7"/>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rgbClr val="44546A"/>
                </a:solidFill>
                <a:latin typeface="Gill Sans"/>
                <a:ea typeface="Gill Sans"/>
                <a:cs typeface="Gill Sans"/>
                <a:sym typeface="Gill Sans"/>
              </a:defRPr>
            </a:lvl1pPr>
            <a:lvl2pPr indent="0" lvl="1" marL="0" algn="r">
              <a:spcBef>
                <a:spcPts val="0"/>
              </a:spcBef>
              <a:buNone/>
              <a:defRPr b="0" i="0" sz="1200" u="none" cap="none" strike="noStrike">
                <a:solidFill>
                  <a:srgbClr val="44546A"/>
                </a:solidFill>
                <a:latin typeface="Gill Sans"/>
                <a:ea typeface="Gill Sans"/>
                <a:cs typeface="Gill Sans"/>
                <a:sym typeface="Gill Sans"/>
              </a:defRPr>
            </a:lvl2pPr>
            <a:lvl3pPr indent="0" lvl="2" marL="0" algn="r">
              <a:spcBef>
                <a:spcPts val="0"/>
              </a:spcBef>
              <a:buNone/>
              <a:defRPr b="0" i="0" sz="1200" u="none" cap="none" strike="noStrike">
                <a:solidFill>
                  <a:srgbClr val="44546A"/>
                </a:solidFill>
                <a:latin typeface="Gill Sans"/>
                <a:ea typeface="Gill Sans"/>
                <a:cs typeface="Gill Sans"/>
                <a:sym typeface="Gill Sans"/>
              </a:defRPr>
            </a:lvl3pPr>
            <a:lvl4pPr indent="0" lvl="3" marL="0" algn="r">
              <a:spcBef>
                <a:spcPts val="0"/>
              </a:spcBef>
              <a:buNone/>
              <a:defRPr b="0" i="0" sz="1200" u="none" cap="none" strike="noStrike">
                <a:solidFill>
                  <a:srgbClr val="44546A"/>
                </a:solidFill>
                <a:latin typeface="Gill Sans"/>
                <a:ea typeface="Gill Sans"/>
                <a:cs typeface="Gill Sans"/>
                <a:sym typeface="Gill Sans"/>
              </a:defRPr>
            </a:lvl4pPr>
            <a:lvl5pPr indent="0" lvl="4" marL="0" algn="r">
              <a:spcBef>
                <a:spcPts val="0"/>
              </a:spcBef>
              <a:buNone/>
              <a:defRPr b="0" i="0" sz="1200" u="none" cap="none" strike="noStrike">
                <a:solidFill>
                  <a:srgbClr val="44546A"/>
                </a:solidFill>
                <a:latin typeface="Gill Sans"/>
                <a:ea typeface="Gill Sans"/>
                <a:cs typeface="Gill Sans"/>
                <a:sym typeface="Gill Sans"/>
              </a:defRPr>
            </a:lvl5pPr>
            <a:lvl6pPr indent="0" lvl="5" marL="0" algn="r">
              <a:spcBef>
                <a:spcPts val="0"/>
              </a:spcBef>
              <a:buNone/>
              <a:defRPr b="0" i="0" sz="1200" u="none" cap="none" strike="noStrike">
                <a:solidFill>
                  <a:srgbClr val="44546A"/>
                </a:solidFill>
                <a:latin typeface="Gill Sans"/>
                <a:ea typeface="Gill Sans"/>
                <a:cs typeface="Gill Sans"/>
                <a:sym typeface="Gill Sans"/>
              </a:defRPr>
            </a:lvl6pPr>
            <a:lvl7pPr indent="0" lvl="6" marL="0" algn="r">
              <a:spcBef>
                <a:spcPts val="0"/>
              </a:spcBef>
              <a:buNone/>
              <a:defRPr b="0" i="0" sz="1200" u="none" cap="none" strike="noStrike">
                <a:solidFill>
                  <a:srgbClr val="44546A"/>
                </a:solidFill>
                <a:latin typeface="Gill Sans"/>
                <a:ea typeface="Gill Sans"/>
                <a:cs typeface="Gill Sans"/>
                <a:sym typeface="Gill Sans"/>
              </a:defRPr>
            </a:lvl7pPr>
            <a:lvl8pPr indent="0" lvl="7" marL="0" algn="r">
              <a:spcBef>
                <a:spcPts val="0"/>
              </a:spcBef>
              <a:buNone/>
              <a:defRPr b="0" i="0" sz="1200" u="none" cap="none" strike="noStrike">
                <a:solidFill>
                  <a:srgbClr val="44546A"/>
                </a:solidFill>
                <a:latin typeface="Gill Sans"/>
                <a:ea typeface="Gill Sans"/>
                <a:cs typeface="Gill Sans"/>
                <a:sym typeface="Gill Sans"/>
              </a:defRPr>
            </a:lvl8pPr>
            <a:lvl9pPr indent="0" lvl="8" marL="0" algn="r">
              <a:spcBef>
                <a:spcPts val="0"/>
              </a:spcBef>
              <a:buNone/>
              <a:defRPr b="0" i="0" sz="1200" u="none" cap="none" strike="noStrike">
                <a:solidFill>
                  <a:srgbClr val="44546A"/>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7"/>
          <p:cNvSpPr txBox="1"/>
          <p:nvPr>
            <p:ph idx="11" type="ftr"/>
          </p:nvPr>
        </p:nvSpPr>
        <p:spPr>
          <a:xfrm>
            <a:off x="4038600" y="6245964"/>
            <a:ext cx="4114800" cy="52890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278">
          <p15:clr>
            <a:srgbClr val="FBAE40"/>
          </p15:clr>
        </p15:guide>
        <p15:guide id="2" pos="529">
          <p15:clr>
            <a:srgbClr val="FBAE40"/>
          </p15:clr>
        </p15:guide>
        <p15:guide id="3" pos="393">
          <p15:clr>
            <a:srgbClr val="FBAE40"/>
          </p15:clr>
        </p15:guide>
        <p15:guide id="4" pos="7287">
          <p15:clr>
            <a:srgbClr val="FBAE40"/>
          </p15:clr>
        </p15:guide>
        <p15:guide id="5" pos="7151">
          <p15:clr>
            <a:srgbClr val="FBAE40"/>
          </p15:clr>
        </p15:guide>
        <p15:guide id="6" orient="horz" pos="822">
          <p15:clr>
            <a:srgbClr val="FBAE40"/>
          </p15:clr>
        </p15:guide>
        <p15:guide id="7" orient="horz" pos="388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page">
  <p:cSld name="Introduction page">
    <p:spTree>
      <p:nvGrpSpPr>
        <p:cNvPr id="24" name="Shape 24"/>
        <p:cNvGrpSpPr/>
        <p:nvPr/>
      </p:nvGrpSpPr>
      <p:grpSpPr>
        <a:xfrm>
          <a:off x="0" y="0"/>
          <a:ext cx="0" cy="0"/>
          <a:chOff x="0" y="0"/>
          <a:chExt cx="0" cy="0"/>
        </a:xfrm>
      </p:grpSpPr>
      <p:pic>
        <p:nvPicPr>
          <p:cNvPr id="25" name="Google Shape;25;p8"/>
          <p:cNvPicPr preferRelativeResize="0"/>
          <p:nvPr/>
        </p:nvPicPr>
        <p:blipFill rotWithShape="1">
          <a:blip r:embed="rId2">
            <a:alphaModFix/>
          </a:blip>
          <a:srcRect b="10172" l="-9" r="9" t="5321"/>
          <a:stretch/>
        </p:blipFill>
        <p:spPr>
          <a:xfrm>
            <a:off x="-1048" y="1"/>
            <a:ext cx="12192000" cy="6858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title">
  <p:cSld name="Main title">
    <p:bg>
      <p:bgPr>
        <a:solidFill>
          <a:srgbClr val="F2F2F2"/>
        </a:solidFill>
      </p:bgPr>
    </p:bg>
    <p:spTree>
      <p:nvGrpSpPr>
        <p:cNvPr id="26" name="Shape 26"/>
        <p:cNvGrpSpPr/>
        <p:nvPr/>
      </p:nvGrpSpPr>
      <p:grpSpPr>
        <a:xfrm>
          <a:off x="0" y="0"/>
          <a:ext cx="0" cy="0"/>
          <a:chOff x="0" y="0"/>
          <a:chExt cx="0" cy="0"/>
        </a:xfrm>
      </p:grpSpPr>
      <p:pic>
        <p:nvPicPr>
          <p:cNvPr id="27" name="Google Shape;27;p9"/>
          <p:cNvPicPr preferRelativeResize="0"/>
          <p:nvPr/>
        </p:nvPicPr>
        <p:blipFill rotWithShape="1">
          <a:blip r:embed="rId2">
            <a:alphaModFix amt="89000"/>
          </a:blip>
          <a:srcRect b="5696" l="5323" r="5949" t="5575"/>
          <a:stretch/>
        </p:blipFill>
        <p:spPr>
          <a:xfrm>
            <a:off x="0" y="2"/>
            <a:ext cx="12192000" cy="6858001"/>
          </a:xfrm>
          <a:prstGeom prst="rect">
            <a:avLst/>
          </a:prstGeom>
          <a:noFill/>
          <a:ln>
            <a:noFill/>
          </a:ln>
        </p:spPr>
      </p:pic>
      <p:sp>
        <p:nvSpPr>
          <p:cNvPr id="28" name="Google Shape;28;p9"/>
          <p:cNvSpPr/>
          <p:nvPr/>
        </p:nvSpPr>
        <p:spPr>
          <a:xfrm>
            <a:off x="-33248" y="-22168"/>
            <a:ext cx="11564848" cy="6880171"/>
          </a:xfrm>
          <a:custGeom>
            <a:rect b="b" l="l" r="r" t="t"/>
            <a:pathLst>
              <a:path extrusionOk="0" h="6891251" w="10116588">
                <a:moveTo>
                  <a:pt x="8312" y="6891251"/>
                </a:moveTo>
                <a:cubicBezTo>
                  <a:pt x="5541" y="4594167"/>
                  <a:pt x="2771" y="2297084"/>
                  <a:pt x="0" y="0"/>
                </a:cubicBezTo>
                <a:lnTo>
                  <a:pt x="10116588" y="1"/>
                </a:lnTo>
                <a:lnTo>
                  <a:pt x="3308465" y="6891251"/>
                </a:lnTo>
                <a:lnTo>
                  <a:pt x="8312" y="6891251"/>
                </a:lnTo>
                <a:close/>
              </a:path>
            </a:pathLst>
          </a:custGeom>
          <a:solidFill>
            <a:srgbClr val="F9F9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Gill Sans"/>
              <a:ea typeface="Gill Sans"/>
              <a:cs typeface="Gill Sans"/>
              <a:sym typeface="Gill Sans"/>
            </a:endParaRPr>
          </a:p>
        </p:txBody>
      </p:sp>
      <p:sp>
        <p:nvSpPr>
          <p:cNvPr id="29" name="Google Shape;29;p9"/>
          <p:cNvSpPr txBox="1"/>
          <p:nvPr>
            <p:ph type="title"/>
          </p:nvPr>
        </p:nvSpPr>
        <p:spPr>
          <a:xfrm>
            <a:off x="812800" y="1190627"/>
            <a:ext cx="6908800" cy="132503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2060"/>
              </a:buClr>
              <a:buSzPts val="4000"/>
              <a:buFont typeface="Poppins SemiBold"/>
              <a:buNone/>
              <a:defRPr b="1" i="0" sz="4000" u="none" cap="none" strike="noStrike">
                <a:solidFill>
                  <a:srgbClr val="002060"/>
                </a:solidFill>
                <a:latin typeface="Poppins SemiBold"/>
                <a:ea typeface="Poppins SemiBold"/>
                <a:cs typeface="Poppins SemiBold"/>
                <a:sym typeface="Poppi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 name="Google Shape;30;p9"/>
          <p:cNvSpPr/>
          <p:nvPr/>
        </p:nvSpPr>
        <p:spPr>
          <a:xfrm>
            <a:off x="563442" y="933921"/>
            <a:ext cx="498719" cy="665019"/>
          </a:xfrm>
          <a:prstGeom prst="halfFrame">
            <a:avLst>
              <a:gd fmla="val 33333" name="adj1"/>
              <a:gd fmla="val 33333" name="adj2"/>
            </a:avLst>
          </a:prstGeom>
          <a:solidFill>
            <a:srgbClr val="2D31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Gill Sans"/>
              <a:ea typeface="Gill Sans"/>
              <a:cs typeface="Gill Sans"/>
              <a:sym typeface="Gill Sans"/>
            </a:endParaRPr>
          </a:p>
        </p:txBody>
      </p:sp>
      <p:pic>
        <p:nvPicPr>
          <p:cNvPr id="31" name="Google Shape;31;p9"/>
          <p:cNvPicPr preferRelativeResize="0"/>
          <p:nvPr/>
        </p:nvPicPr>
        <p:blipFill rotWithShape="1">
          <a:blip r:embed="rId3">
            <a:alphaModFix/>
          </a:blip>
          <a:srcRect b="0" l="0" r="0" t="0"/>
          <a:stretch/>
        </p:blipFill>
        <p:spPr>
          <a:xfrm>
            <a:off x="10464802" y="5969002"/>
            <a:ext cx="1330351" cy="67296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bble texts + image">
  <p:cSld name="Bubble texts + image">
    <p:spTree>
      <p:nvGrpSpPr>
        <p:cNvPr id="32" name="Shape 32"/>
        <p:cNvGrpSpPr/>
        <p:nvPr/>
      </p:nvGrpSpPr>
      <p:grpSpPr>
        <a:xfrm>
          <a:off x="0" y="0"/>
          <a:ext cx="0" cy="0"/>
          <a:chOff x="0" y="0"/>
          <a:chExt cx="0" cy="0"/>
        </a:xfrm>
      </p:grpSpPr>
      <p:sp>
        <p:nvSpPr>
          <p:cNvPr id="33" name="Google Shape;33;p10"/>
          <p:cNvSpPr/>
          <p:nvPr/>
        </p:nvSpPr>
        <p:spPr>
          <a:xfrm>
            <a:off x="623889" y="1316993"/>
            <a:ext cx="10944225" cy="4842507"/>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34" name="Google Shape;34;p10"/>
          <p:cNvSpPr/>
          <p:nvPr>
            <p:ph idx="1" type="body"/>
          </p:nvPr>
        </p:nvSpPr>
        <p:spPr>
          <a:xfrm>
            <a:off x="844491" y="2319040"/>
            <a:ext cx="2664000" cy="1152000"/>
          </a:xfrm>
          <a:prstGeom prst="roundRect">
            <a:avLst>
              <a:gd fmla="val 16667" name="adj"/>
            </a:avLst>
          </a:prstGeom>
          <a:solidFill>
            <a:srgbClr val="2E75B5"/>
          </a:solid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chemeClr val="lt1"/>
              </a:buClr>
              <a:buSzPts val="1600"/>
              <a:buFont typeface="Arial"/>
              <a:buNone/>
              <a:defRPr b="1" i="0" sz="16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35" name="Google Shape;35;p10"/>
          <p:cNvSpPr/>
          <p:nvPr>
            <p:ph idx="2" type="body"/>
          </p:nvPr>
        </p:nvSpPr>
        <p:spPr>
          <a:xfrm>
            <a:off x="847145" y="4317423"/>
            <a:ext cx="2664000" cy="1152000"/>
          </a:xfrm>
          <a:prstGeom prst="roundRect">
            <a:avLst>
              <a:gd fmla="val 16667" name="adj"/>
            </a:avLst>
          </a:prstGeom>
          <a:solidFill>
            <a:srgbClr val="BF9000"/>
          </a:solid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chemeClr val="lt1"/>
              </a:buClr>
              <a:buSzPts val="1600"/>
              <a:buFont typeface="Arial"/>
              <a:buNone/>
              <a:defRPr b="1" i="0" sz="16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36" name="Google Shape;36;p10"/>
          <p:cNvSpPr/>
          <p:nvPr>
            <p:ph idx="3" type="body"/>
          </p:nvPr>
        </p:nvSpPr>
        <p:spPr>
          <a:xfrm>
            <a:off x="8692557" y="2365377"/>
            <a:ext cx="2664000" cy="1152000"/>
          </a:xfrm>
          <a:prstGeom prst="roundRect">
            <a:avLst>
              <a:gd fmla="val 16667" name="adj"/>
            </a:avLst>
          </a:prstGeom>
          <a:solidFill>
            <a:srgbClr val="757070"/>
          </a:solid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chemeClr val="lt1"/>
              </a:buClr>
              <a:buSzPts val="1600"/>
              <a:buFont typeface="Arial"/>
              <a:buNone/>
              <a:defRPr b="1" i="0" sz="16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37" name="Google Shape;37;p10"/>
          <p:cNvSpPr/>
          <p:nvPr>
            <p:ph idx="4" type="body"/>
          </p:nvPr>
        </p:nvSpPr>
        <p:spPr>
          <a:xfrm>
            <a:off x="4764000" y="4871763"/>
            <a:ext cx="2664000" cy="1152000"/>
          </a:xfrm>
          <a:prstGeom prst="roundRect">
            <a:avLst>
              <a:gd fmla="val 16667" name="adj"/>
            </a:avLst>
          </a:prstGeom>
          <a:solidFill>
            <a:srgbClr val="548135"/>
          </a:solid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chemeClr val="lt1"/>
              </a:buClr>
              <a:buSzPts val="1600"/>
              <a:buFont typeface="Arial"/>
              <a:buNone/>
              <a:defRPr b="1" i="0" sz="16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38" name="Google Shape;38;p10"/>
          <p:cNvSpPr/>
          <p:nvPr>
            <p:ph idx="5" type="body"/>
          </p:nvPr>
        </p:nvSpPr>
        <p:spPr>
          <a:xfrm>
            <a:off x="8692557" y="4384033"/>
            <a:ext cx="2664000" cy="1152000"/>
          </a:xfrm>
          <a:prstGeom prst="roundRect">
            <a:avLst>
              <a:gd fmla="val 16667" name="adj"/>
            </a:avLst>
          </a:prstGeom>
          <a:solidFill>
            <a:srgbClr val="0A286C"/>
          </a:solid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chemeClr val="lt1"/>
              </a:buClr>
              <a:buSzPts val="1600"/>
              <a:buFont typeface="Arial"/>
              <a:buNone/>
              <a:defRPr b="1" i="0" sz="16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39" name="Google Shape;39;p10"/>
          <p:cNvSpPr/>
          <p:nvPr>
            <p:ph idx="6" type="body"/>
          </p:nvPr>
        </p:nvSpPr>
        <p:spPr>
          <a:xfrm>
            <a:off x="4764000" y="1511169"/>
            <a:ext cx="2664000" cy="1152000"/>
          </a:xfrm>
          <a:prstGeom prst="roundRect">
            <a:avLst>
              <a:gd fmla="val 16667" name="adj"/>
            </a:avLst>
          </a:prstGeom>
          <a:solidFill>
            <a:srgbClr val="C55A11"/>
          </a:solid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chemeClr val="lt1"/>
              </a:buClr>
              <a:buSzPts val="1600"/>
              <a:buFont typeface="Arial"/>
              <a:buNone/>
              <a:defRPr b="1" i="0" sz="16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40" name="Google Shape;40;p10"/>
          <p:cNvSpPr/>
          <p:nvPr/>
        </p:nvSpPr>
        <p:spPr>
          <a:xfrm>
            <a:off x="491271" y="262847"/>
            <a:ext cx="338259" cy="475779"/>
          </a:xfrm>
          <a:prstGeom prst="halfFrame">
            <a:avLst>
              <a:gd fmla="val 33333" name="adj1"/>
              <a:gd fmla="val 33333" name="adj2"/>
            </a:avLst>
          </a:prstGeom>
          <a:solidFill>
            <a:srgbClr val="2D31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Gill Sans"/>
              <a:ea typeface="Gill Sans"/>
              <a:cs typeface="Gill Sans"/>
              <a:sym typeface="Gill Sans"/>
            </a:endParaRPr>
          </a:p>
        </p:txBody>
      </p:sp>
      <p:sp>
        <p:nvSpPr>
          <p:cNvPr id="41" name="Google Shape;41;p10"/>
          <p:cNvSpPr txBox="1"/>
          <p:nvPr>
            <p:ph type="title"/>
          </p:nvPr>
        </p:nvSpPr>
        <p:spPr>
          <a:xfrm>
            <a:off x="846001" y="446419"/>
            <a:ext cx="10495529" cy="46605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2060"/>
              </a:buClr>
              <a:buSzPts val="3200"/>
              <a:buFont typeface="Poppins SemiBold"/>
              <a:buNone/>
              <a:defRPr b="1" i="1" sz="3200" u="none" cap="none" strike="noStrike">
                <a:solidFill>
                  <a:srgbClr val="002060"/>
                </a:solidFill>
                <a:latin typeface="Poppins SemiBold"/>
                <a:ea typeface="Poppins SemiBold"/>
                <a:cs typeface="Poppins SemiBold"/>
                <a:sym typeface="Poppi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42" name="Google Shape;42;p10"/>
          <p:cNvCxnSpPr/>
          <p:nvPr/>
        </p:nvCxnSpPr>
        <p:spPr>
          <a:xfrm>
            <a:off x="829529" y="1101092"/>
            <a:ext cx="10512000" cy="0"/>
          </a:xfrm>
          <a:prstGeom prst="straightConnector1">
            <a:avLst/>
          </a:prstGeom>
          <a:noFill/>
          <a:ln cap="flat" cmpd="sng" w="19050">
            <a:solidFill>
              <a:srgbClr val="002060"/>
            </a:solidFill>
            <a:prstDash val="solid"/>
            <a:miter lim="800000"/>
            <a:headEnd len="sm" w="sm" type="none"/>
            <a:tailEnd len="sm" w="sm" type="none"/>
          </a:ln>
        </p:spPr>
      </p:cxnSp>
      <p:sp>
        <p:nvSpPr>
          <p:cNvPr id="43" name="Google Shape;43;p10"/>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44546A"/>
                </a:solidFill>
                <a:latin typeface="Gill Sans"/>
                <a:ea typeface="Gill Sans"/>
                <a:cs typeface="Gill Sans"/>
                <a:sym typeface="Gill Sans"/>
              </a:defRPr>
            </a:lvl1pPr>
            <a:lvl2pPr indent="0" lvl="1" marL="0" algn="r">
              <a:spcBef>
                <a:spcPts val="0"/>
              </a:spcBef>
              <a:buNone/>
              <a:defRPr sz="1200">
                <a:solidFill>
                  <a:srgbClr val="44546A"/>
                </a:solidFill>
                <a:latin typeface="Gill Sans"/>
                <a:ea typeface="Gill Sans"/>
                <a:cs typeface="Gill Sans"/>
                <a:sym typeface="Gill Sans"/>
              </a:defRPr>
            </a:lvl2pPr>
            <a:lvl3pPr indent="0" lvl="2" marL="0" algn="r">
              <a:spcBef>
                <a:spcPts val="0"/>
              </a:spcBef>
              <a:buNone/>
              <a:defRPr sz="1200">
                <a:solidFill>
                  <a:srgbClr val="44546A"/>
                </a:solidFill>
                <a:latin typeface="Gill Sans"/>
                <a:ea typeface="Gill Sans"/>
                <a:cs typeface="Gill Sans"/>
                <a:sym typeface="Gill Sans"/>
              </a:defRPr>
            </a:lvl3pPr>
            <a:lvl4pPr indent="0" lvl="3" marL="0" algn="r">
              <a:spcBef>
                <a:spcPts val="0"/>
              </a:spcBef>
              <a:buNone/>
              <a:defRPr sz="1200">
                <a:solidFill>
                  <a:srgbClr val="44546A"/>
                </a:solidFill>
                <a:latin typeface="Gill Sans"/>
                <a:ea typeface="Gill Sans"/>
                <a:cs typeface="Gill Sans"/>
                <a:sym typeface="Gill Sans"/>
              </a:defRPr>
            </a:lvl4pPr>
            <a:lvl5pPr indent="0" lvl="4" marL="0" algn="r">
              <a:spcBef>
                <a:spcPts val="0"/>
              </a:spcBef>
              <a:buNone/>
              <a:defRPr sz="1200">
                <a:solidFill>
                  <a:srgbClr val="44546A"/>
                </a:solidFill>
                <a:latin typeface="Gill Sans"/>
                <a:ea typeface="Gill Sans"/>
                <a:cs typeface="Gill Sans"/>
                <a:sym typeface="Gill Sans"/>
              </a:defRPr>
            </a:lvl5pPr>
            <a:lvl6pPr indent="0" lvl="5" marL="0" algn="r">
              <a:spcBef>
                <a:spcPts val="0"/>
              </a:spcBef>
              <a:buNone/>
              <a:defRPr sz="1200">
                <a:solidFill>
                  <a:srgbClr val="44546A"/>
                </a:solidFill>
                <a:latin typeface="Gill Sans"/>
                <a:ea typeface="Gill Sans"/>
                <a:cs typeface="Gill Sans"/>
                <a:sym typeface="Gill Sans"/>
              </a:defRPr>
            </a:lvl6pPr>
            <a:lvl7pPr indent="0" lvl="6" marL="0" algn="r">
              <a:spcBef>
                <a:spcPts val="0"/>
              </a:spcBef>
              <a:buNone/>
              <a:defRPr sz="1200">
                <a:solidFill>
                  <a:srgbClr val="44546A"/>
                </a:solidFill>
                <a:latin typeface="Gill Sans"/>
                <a:ea typeface="Gill Sans"/>
                <a:cs typeface="Gill Sans"/>
                <a:sym typeface="Gill Sans"/>
              </a:defRPr>
            </a:lvl7pPr>
            <a:lvl8pPr indent="0" lvl="7" marL="0" algn="r">
              <a:spcBef>
                <a:spcPts val="0"/>
              </a:spcBef>
              <a:buNone/>
              <a:defRPr sz="1200">
                <a:solidFill>
                  <a:srgbClr val="44546A"/>
                </a:solidFill>
                <a:latin typeface="Gill Sans"/>
                <a:ea typeface="Gill Sans"/>
                <a:cs typeface="Gill Sans"/>
                <a:sym typeface="Gill Sans"/>
              </a:defRPr>
            </a:lvl8pPr>
            <a:lvl9pPr indent="0" lvl="8" marL="0" algn="r">
              <a:spcBef>
                <a:spcPts val="0"/>
              </a:spcBef>
              <a:buNone/>
              <a:defRPr sz="1200">
                <a:solidFill>
                  <a:srgbClr val="44546A"/>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
        <p:nvSpPr>
          <p:cNvPr id="44" name="Google Shape;44;p10"/>
          <p:cNvSpPr txBox="1"/>
          <p:nvPr>
            <p:ph idx="11" type="ftr"/>
          </p:nvPr>
        </p:nvSpPr>
        <p:spPr>
          <a:xfrm>
            <a:off x="4038600" y="6245964"/>
            <a:ext cx="4114800" cy="52890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822">
          <p15:clr>
            <a:srgbClr val="FBAE40"/>
          </p15:clr>
        </p15:guide>
        <p15:guide id="2" pos="3840">
          <p15:clr>
            <a:srgbClr val="FBAE40"/>
          </p15:clr>
        </p15:guide>
        <p15:guide id="3" pos="393">
          <p15:clr>
            <a:srgbClr val="FBAE40"/>
          </p15:clr>
        </p15:guide>
        <p15:guide id="4" pos="7151">
          <p15:clr>
            <a:srgbClr val="FBAE40"/>
          </p15:clr>
        </p15:guide>
        <p15:guide id="5" pos="7287">
          <p15:clr>
            <a:srgbClr val="FBAE40"/>
          </p15:clr>
        </p15:guide>
        <p15:guide id="6" pos="529">
          <p15:clr>
            <a:srgbClr val="FBAE40"/>
          </p15:clr>
        </p15:guide>
        <p15:guide id="7" orient="horz" pos="27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s page">
  <p:cSld name="2 columns page">
    <p:spTree>
      <p:nvGrpSpPr>
        <p:cNvPr id="45" name="Shape 45"/>
        <p:cNvGrpSpPr/>
        <p:nvPr/>
      </p:nvGrpSpPr>
      <p:grpSpPr>
        <a:xfrm>
          <a:off x="0" y="0"/>
          <a:ext cx="0" cy="0"/>
          <a:chOff x="0" y="0"/>
          <a:chExt cx="0" cy="0"/>
        </a:xfrm>
      </p:grpSpPr>
      <p:sp>
        <p:nvSpPr>
          <p:cNvPr id="46" name="Google Shape;46;p11"/>
          <p:cNvSpPr txBox="1"/>
          <p:nvPr>
            <p:ph idx="1" type="body"/>
          </p:nvPr>
        </p:nvSpPr>
        <p:spPr>
          <a:xfrm>
            <a:off x="846462" y="1682015"/>
            <a:ext cx="4440031" cy="3034748"/>
          </a:xfrm>
          <a:prstGeom prst="rect">
            <a:avLst/>
          </a:prstGeom>
          <a:solidFill>
            <a:schemeClr val="lt2"/>
          </a:solidFill>
          <a:ln>
            <a:noFill/>
          </a:ln>
        </p:spPr>
        <p:txBody>
          <a:bodyPr anchorCtr="0" anchor="t" bIns="45700" lIns="91425" spcFirstLastPara="1" rIns="91425" wrap="square" tIns="45700">
            <a:noAutofit/>
          </a:bodyPr>
          <a:lstStyle>
            <a:lvl1pPr indent="-317500" lvl="0" marL="4572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1pPr>
            <a:lvl2pPr indent="-317500" lvl="1" marL="9144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2pPr>
            <a:lvl3pPr indent="-317500" lvl="2" marL="13716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3pPr>
            <a:lvl4pPr indent="-317500" lvl="3" marL="18288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4pPr>
            <a:lvl5pPr indent="-317500" lvl="4" marL="22860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47" name="Google Shape;47;p11"/>
          <p:cNvSpPr txBox="1"/>
          <p:nvPr>
            <p:ph idx="2" type="body"/>
          </p:nvPr>
        </p:nvSpPr>
        <p:spPr>
          <a:xfrm>
            <a:off x="846462" y="1320167"/>
            <a:ext cx="4440031" cy="399949"/>
          </a:xfrm>
          <a:prstGeom prst="rect">
            <a:avLst/>
          </a:prstGeom>
          <a:solidFill>
            <a:srgbClr val="2E75B5"/>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0" i="0" sz="2000" u="none" cap="none" strike="noStrike">
                <a:solidFill>
                  <a:schemeClr val="lt1"/>
                </a:solidFill>
                <a:latin typeface="Poppins"/>
                <a:ea typeface="Poppins"/>
                <a:cs typeface="Poppins"/>
                <a:sym typeface="Poppins"/>
              </a:defRPr>
            </a:lvl1pPr>
            <a:lvl2pPr indent="-355600" lvl="1" marL="9144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2pPr>
            <a:lvl3pPr indent="-355600" lvl="2" marL="13716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3pPr>
            <a:lvl4pPr indent="-355600" lvl="3" marL="18288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4pPr>
            <a:lvl5pPr indent="-355600" lvl="4" marL="22860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48" name="Google Shape;48;p11"/>
          <p:cNvSpPr txBox="1"/>
          <p:nvPr>
            <p:ph idx="3" type="body"/>
          </p:nvPr>
        </p:nvSpPr>
        <p:spPr>
          <a:xfrm>
            <a:off x="6918858" y="1675342"/>
            <a:ext cx="4440031" cy="3034748"/>
          </a:xfrm>
          <a:prstGeom prst="rect">
            <a:avLst/>
          </a:prstGeom>
          <a:solidFill>
            <a:schemeClr val="lt2"/>
          </a:solidFill>
          <a:ln>
            <a:noFill/>
          </a:ln>
        </p:spPr>
        <p:txBody>
          <a:bodyPr anchorCtr="0" anchor="t" bIns="45700" lIns="91425" spcFirstLastPara="1" rIns="91425" wrap="square" tIns="45700">
            <a:noAutofit/>
          </a:bodyPr>
          <a:lstStyle>
            <a:lvl1pPr indent="-317500" lvl="0" marL="4572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1pPr>
            <a:lvl2pPr indent="-317500" lvl="1" marL="9144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2pPr>
            <a:lvl3pPr indent="-317500" lvl="2" marL="13716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3pPr>
            <a:lvl4pPr indent="-317500" lvl="3" marL="18288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4pPr>
            <a:lvl5pPr indent="-317500" lvl="4" marL="22860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49" name="Google Shape;49;p11"/>
          <p:cNvSpPr txBox="1"/>
          <p:nvPr>
            <p:ph idx="4" type="body"/>
          </p:nvPr>
        </p:nvSpPr>
        <p:spPr>
          <a:xfrm>
            <a:off x="6918858" y="1313492"/>
            <a:ext cx="4440031" cy="399949"/>
          </a:xfrm>
          <a:prstGeom prst="rect">
            <a:avLst/>
          </a:prstGeom>
          <a:solidFill>
            <a:srgbClr val="2D3191"/>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0" i="0" sz="2000" u="none" cap="none" strike="noStrike">
                <a:solidFill>
                  <a:schemeClr val="lt1"/>
                </a:solidFill>
                <a:latin typeface="Poppins"/>
                <a:ea typeface="Poppins"/>
                <a:cs typeface="Poppins"/>
                <a:sym typeface="Poppins"/>
              </a:defRPr>
            </a:lvl1pPr>
            <a:lvl2pPr indent="-355600" lvl="1" marL="9144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2pPr>
            <a:lvl3pPr indent="-355600" lvl="2" marL="13716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3pPr>
            <a:lvl4pPr indent="-355600" lvl="3" marL="18288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4pPr>
            <a:lvl5pPr indent="-355600" lvl="4" marL="22860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50" name="Google Shape;50;p11"/>
          <p:cNvSpPr/>
          <p:nvPr/>
        </p:nvSpPr>
        <p:spPr>
          <a:xfrm>
            <a:off x="491271" y="262847"/>
            <a:ext cx="338259" cy="475779"/>
          </a:xfrm>
          <a:prstGeom prst="halfFrame">
            <a:avLst>
              <a:gd fmla="val 33333" name="adj1"/>
              <a:gd fmla="val 33333" name="adj2"/>
            </a:avLst>
          </a:prstGeom>
          <a:solidFill>
            <a:srgbClr val="2D31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Gill Sans"/>
              <a:ea typeface="Gill Sans"/>
              <a:cs typeface="Gill Sans"/>
              <a:sym typeface="Gill Sans"/>
            </a:endParaRPr>
          </a:p>
        </p:txBody>
      </p:sp>
      <p:sp>
        <p:nvSpPr>
          <p:cNvPr id="51" name="Google Shape;51;p11"/>
          <p:cNvSpPr txBox="1"/>
          <p:nvPr>
            <p:ph type="title"/>
          </p:nvPr>
        </p:nvSpPr>
        <p:spPr>
          <a:xfrm>
            <a:off x="846462" y="447999"/>
            <a:ext cx="10505751" cy="46605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2060"/>
              </a:buClr>
              <a:buSzPts val="3200"/>
              <a:buFont typeface="Poppins SemiBold"/>
              <a:buNone/>
              <a:defRPr b="1" i="1" sz="3200" u="none" cap="none" strike="noStrike">
                <a:solidFill>
                  <a:srgbClr val="002060"/>
                </a:solidFill>
                <a:latin typeface="Poppins SemiBold"/>
                <a:ea typeface="Poppins SemiBold"/>
                <a:cs typeface="Poppins SemiBold"/>
                <a:sym typeface="Poppi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52" name="Google Shape;52;p11"/>
          <p:cNvCxnSpPr/>
          <p:nvPr/>
        </p:nvCxnSpPr>
        <p:spPr>
          <a:xfrm>
            <a:off x="829529" y="1101092"/>
            <a:ext cx="10512000" cy="0"/>
          </a:xfrm>
          <a:prstGeom prst="straightConnector1">
            <a:avLst/>
          </a:prstGeom>
          <a:noFill/>
          <a:ln cap="flat" cmpd="sng" w="19050">
            <a:solidFill>
              <a:srgbClr val="002060"/>
            </a:solidFill>
            <a:prstDash val="solid"/>
            <a:miter lim="800000"/>
            <a:headEnd len="sm" w="sm" type="none"/>
            <a:tailEnd len="sm" w="sm" type="none"/>
          </a:ln>
        </p:spPr>
      </p:cxnSp>
      <p:sp>
        <p:nvSpPr>
          <p:cNvPr id="53" name="Google Shape;53;p11"/>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44546A"/>
                </a:solidFill>
                <a:latin typeface="Gill Sans"/>
                <a:ea typeface="Gill Sans"/>
                <a:cs typeface="Gill Sans"/>
                <a:sym typeface="Gill Sans"/>
              </a:defRPr>
            </a:lvl1pPr>
            <a:lvl2pPr indent="0" lvl="1" marL="0" algn="r">
              <a:spcBef>
                <a:spcPts val="0"/>
              </a:spcBef>
              <a:buNone/>
              <a:defRPr sz="1200">
                <a:solidFill>
                  <a:srgbClr val="44546A"/>
                </a:solidFill>
                <a:latin typeface="Gill Sans"/>
                <a:ea typeface="Gill Sans"/>
                <a:cs typeface="Gill Sans"/>
                <a:sym typeface="Gill Sans"/>
              </a:defRPr>
            </a:lvl2pPr>
            <a:lvl3pPr indent="0" lvl="2" marL="0" algn="r">
              <a:spcBef>
                <a:spcPts val="0"/>
              </a:spcBef>
              <a:buNone/>
              <a:defRPr sz="1200">
                <a:solidFill>
                  <a:srgbClr val="44546A"/>
                </a:solidFill>
                <a:latin typeface="Gill Sans"/>
                <a:ea typeface="Gill Sans"/>
                <a:cs typeface="Gill Sans"/>
                <a:sym typeface="Gill Sans"/>
              </a:defRPr>
            </a:lvl3pPr>
            <a:lvl4pPr indent="0" lvl="3" marL="0" algn="r">
              <a:spcBef>
                <a:spcPts val="0"/>
              </a:spcBef>
              <a:buNone/>
              <a:defRPr sz="1200">
                <a:solidFill>
                  <a:srgbClr val="44546A"/>
                </a:solidFill>
                <a:latin typeface="Gill Sans"/>
                <a:ea typeface="Gill Sans"/>
                <a:cs typeface="Gill Sans"/>
                <a:sym typeface="Gill Sans"/>
              </a:defRPr>
            </a:lvl4pPr>
            <a:lvl5pPr indent="0" lvl="4" marL="0" algn="r">
              <a:spcBef>
                <a:spcPts val="0"/>
              </a:spcBef>
              <a:buNone/>
              <a:defRPr sz="1200">
                <a:solidFill>
                  <a:srgbClr val="44546A"/>
                </a:solidFill>
                <a:latin typeface="Gill Sans"/>
                <a:ea typeface="Gill Sans"/>
                <a:cs typeface="Gill Sans"/>
                <a:sym typeface="Gill Sans"/>
              </a:defRPr>
            </a:lvl5pPr>
            <a:lvl6pPr indent="0" lvl="5" marL="0" algn="r">
              <a:spcBef>
                <a:spcPts val="0"/>
              </a:spcBef>
              <a:buNone/>
              <a:defRPr sz="1200">
                <a:solidFill>
                  <a:srgbClr val="44546A"/>
                </a:solidFill>
                <a:latin typeface="Gill Sans"/>
                <a:ea typeface="Gill Sans"/>
                <a:cs typeface="Gill Sans"/>
                <a:sym typeface="Gill Sans"/>
              </a:defRPr>
            </a:lvl6pPr>
            <a:lvl7pPr indent="0" lvl="6" marL="0" algn="r">
              <a:spcBef>
                <a:spcPts val="0"/>
              </a:spcBef>
              <a:buNone/>
              <a:defRPr sz="1200">
                <a:solidFill>
                  <a:srgbClr val="44546A"/>
                </a:solidFill>
                <a:latin typeface="Gill Sans"/>
                <a:ea typeface="Gill Sans"/>
                <a:cs typeface="Gill Sans"/>
                <a:sym typeface="Gill Sans"/>
              </a:defRPr>
            </a:lvl7pPr>
            <a:lvl8pPr indent="0" lvl="7" marL="0" algn="r">
              <a:spcBef>
                <a:spcPts val="0"/>
              </a:spcBef>
              <a:buNone/>
              <a:defRPr sz="1200">
                <a:solidFill>
                  <a:srgbClr val="44546A"/>
                </a:solidFill>
                <a:latin typeface="Gill Sans"/>
                <a:ea typeface="Gill Sans"/>
                <a:cs typeface="Gill Sans"/>
                <a:sym typeface="Gill Sans"/>
              </a:defRPr>
            </a:lvl8pPr>
            <a:lvl9pPr indent="0" lvl="8" marL="0" algn="r">
              <a:spcBef>
                <a:spcPts val="0"/>
              </a:spcBef>
              <a:buNone/>
              <a:defRPr sz="1200">
                <a:solidFill>
                  <a:srgbClr val="44546A"/>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11"/>
          <p:cNvSpPr txBox="1"/>
          <p:nvPr>
            <p:ph idx="11" type="ftr"/>
          </p:nvPr>
        </p:nvSpPr>
        <p:spPr>
          <a:xfrm>
            <a:off x="4038600" y="6245964"/>
            <a:ext cx="4114800" cy="52890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529">
          <p15:clr>
            <a:srgbClr val="FBAE40"/>
          </p15:clr>
        </p15:guide>
        <p15:guide id="3" orient="horz" pos="278">
          <p15:clr>
            <a:srgbClr val="FBAE40"/>
          </p15:clr>
        </p15:guide>
        <p15:guide id="4" orient="horz" pos="822">
          <p15:clr>
            <a:srgbClr val="FBAE40"/>
          </p15:clr>
        </p15:guide>
        <p15:guide id="5" pos="393">
          <p15:clr>
            <a:srgbClr val="FBAE40"/>
          </p15:clr>
        </p15:guide>
        <p15:guide id="6" pos="7151">
          <p15:clr>
            <a:srgbClr val="FBAE40"/>
          </p15:clr>
        </p15:guide>
        <p15:guide id="7" pos="728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2 columns page">
  <p:cSld name="1_2 columns page">
    <p:spTree>
      <p:nvGrpSpPr>
        <p:cNvPr id="55" name="Shape 55"/>
        <p:cNvGrpSpPr/>
        <p:nvPr/>
      </p:nvGrpSpPr>
      <p:grpSpPr>
        <a:xfrm>
          <a:off x="0" y="0"/>
          <a:ext cx="0" cy="0"/>
          <a:chOff x="0" y="0"/>
          <a:chExt cx="0" cy="0"/>
        </a:xfrm>
      </p:grpSpPr>
      <p:sp>
        <p:nvSpPr>
          <p:cNvPr id="56" name="Google Shape;56;p12"/>
          <p:cNvSpPr/>
          <p:nvPr/>
        </p:nvSpPr>
        <p:spPr>
          <a:xfrm>
            <a:off x="491271" y="262847"/>
            <a:ext cx="338259" cy="475779"/>
          </a:xfrm>
          <a:prstGeom prst="halfFrame">
            <a:avLst>
              <a:gd fmla="val 33333" name="adj1"/>
              <a:gd fmla="val 33333" name="adj2"/>
            </a:avLst>
          </a:prstGeom>
          <a:solidFill>
            <a:srgbClr val="2D31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Gill Sans"/>
              <a:ea typeface="Gill Sans"/>
              <a:cs typeface="Gill Sans"/>
              <a:sym typeface="Gill Sans"/>
            </a:endParaRPr>
          </a:p>
        </p:txBody>
      </p:sp>
      <p:sp>
        <p:nvSpPr>
          <p:cNvPr id="57" name="Google Shape;57;p12"/>
          <p:cNvSpPr txBox="1"/>
          <p:nvPr>
            <p:ph idx="1" type="body"/>
          </p:nvPr>
        </p:nvSpPr>
        <p:spPr>
          <a:xfrm>
            <a:off x="630563" y="1312781"/>
            <a:ext cx="3204000" cy="3434697"/>
          </a:xfrm>
          <a:prstGeom prst="rect">
            <a:avLst/>
          </a:prstGeom>
          <a:solidFill>
            <a:schemeClr val="lt2"/>
          </a:solidFill>
          <a:ln cap="flat" cmpd="sng" w="9525">
            <a:solidFill>
              <a:srgbClr val="0A286C"/>
            </a:solidFill>
            <a:prstDash val="solid"/>
            <a:round/>
            <a:headEnd len="sm" w="sm" type="none"/>
            <a:tailEnd len="sm" w="sm" type="none"/>
          </a:ln>
        </p:spPr>
        <p:txBody>
          <a:bodyPr anchorCtr="0" anchor="t" bIns="45700" lIns="91425" spcFirstLastPara="1" rIns="91425" wrap="square" tIns="45700">
            <a:noAutofit/>
          </a:bodyPr>
          <a:lstStyle>
            <a:lvl1pPr indent="-317500" lvl="0" marL="4572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1pPr>
            <a:lvl2pPr indent="-317500" lvl="1" marL="9144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2pPr>
            <a:lvl3pPr indent="-317500" lvl="2" marL="13716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3pPr>
            <a:lvl4pPr indent="-317500" lvl="3" marL="18288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4pPr>
            <a:lvl5pPr indent="-317500" lvl="4" marL="22860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58" name="Google Shape;58;p12"/>
          <p:cNvSpPr txBox="1"/>
          <p:nvPr>
            <p:ph idx="2" type="body"/>
          </p:nvPr>
        </p:nvSpPr>
        <p:spPr>
          <a:xfrm>
            <a:off x="630565" y="1319454"/>
            <a:ext cx="3203999" cy="399949"/>
          </a:xfrm>
          <a:prstGeom prst="rect">
            <a:avLst/>
          </a:prstGeom>
          <a:solidFill>
            <a:srgbClr val="2E75B5"/>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0" i="0" sz="2000" u="none" cap="none" strike="noStrike">
                <a:solidFill>
                  <a:schemeClr val="lt1"/>
                </a:solidFill>
                <a:latin typeface="Poppins"/>
                <a:ea typeface="Poppins"/>
                <a:cs typeface="Poppins"/>
                <a:sym typeface="Poppins"/>
              </a:defRPr>
            </a:lvl1pPr>
            <a:lvl2pPr indent="-355600" lvl="1" marL="9144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2pPr>
            <a:lvl3pPr indent="-355600" lvl="2" marL="13716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3pPr>
            <a:lvl4pPr indent="-355600" lvl="3" marL="18288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4pPr>
            <a:lvl5pPr indent="-355600" lvl="4" marL="22860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59" name="Google Shape;59;p12"/>
          <p:cNvSpPr txBox="1"/>
          <p:nvPr>
            <p:ph type="title"/>
          </p:nvPr>
        </p:nvSpPr>
        <p:spPr>
          <a:xfrm>
            <a:off x="846001" y="447182"/>
            <a:ext cx="10502663" cy="46605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2060"/>
              </a:buClr>
              <a:buSzPts val="3200"/>
              <a:buFont typeface="Poppins SemiBold"/>
              <a:buNone/>
              <a:defRPr b="1" i="1" sz="3200" u="none" cap="none" strike="noStrike">
                <a:solidFill>
                  <a:srgbClr val="002060"/>
                </a:solidFill>
                <a:latin typeface="Poppins SemiBold"/>
                <a:ea typeface="Poppins SemiBold"/>
                <a:cs typeface="Poppins SemiBold"/>
                <a:sym typeface="Poppi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60" name="Google Shape;60;p12"/>
          <p:cNvCxnSpPr/>
          <p:nvPr/>
        </p:nvCxnSpPr>
        <p:spPr>
          <a:xfrm>
            <a:off x="829529" y="1101092"/>
            <a:ext cx="10512000" cy="0"/>
          </a:xfrm>
          <a:prstGeom prst="straightConnector1">
            <a:avLst/>
          </a:prstGeom>
          <a:noFill/>
          <a:ln cap="flat" cmpd="sng" w="19050">
            <a:solidFill>
              <a:srgbClr val="002060"/>
            </a:solidFill>
            <a:prstDash val="solid"/>
            <a:miter lim="800000"/>
            <a:headEnd len="sm" w="sm" type="none"/>
            <a:tailEnd len="sm" w="sm" type="none"/>
          </a:ln>
        </p:spPr>
      </p:cxnSp>
      <p:sp>
        <p:nvSpPr>
          <p:cNvPr id="61" name="Google Shape;61;p12"/>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44546A"/>
                </a:solidFill>
                <a:latin typeface="Gill Sans"/>
                <a:ea typeface="Gill Sans"/>
                <a:cs typeface="Gill Sans"/>
                <a:sym typeface="Gill Sans"/>
              </a:defRPr>
            </a:lvl1pPr>
            <a:lvl2pPr indent="0" lvl="1" marL="0" algn="r">
              <a:spcBef>
                <a:spcPts val="0"/>
              </a:spcBef>
              <a:buNone/>
              <a:defRPr sz="1200">
                <a:solidFill>
                  <a:srgbClr val="44546A"/>
                </a:solidFill>
                <a:latin typeface="Gill Sans"/>
                <a:ea typeface="Gill Sans"/>
                <a:cs typeface="Gill Sans"/>
                <a:sym typeface="Gill Sans"/>
              </a:defRPr>
            </a:lvl2pPr>
            <a:lvl3pPr indent="0" lvl="2" marL="0" algn="r">
              <a:spcBef>
                <a:spcPts val="0"/>
              </a:spcBef>
              <a:buNone/>
              <a:defRPr sz="1200">
                <a:solidFill>
                  <a:srgbClr val="44546A"/>
                </a:solidFill>
                <a:latin typeface="Gill Sans"/>
                <a:ea typeface="Gill Sans"/>
                <a:cs typeface="Gill Sans"/>
                <a:sym typeface="Gill Sans"/>
              </a:defRPr>
            </a:lvl3pPr>
            <a:lvl4pPr indent="0" lvl="3" marL="0" algn="r">
              <a:spcBef>
                <a:spcPts val="0"/>
              </a:spcBef>
              <a:buNone/>
              <a:defRPr sz="1200">
                <a:solidFill>
                  <a:srgbClr val="44546A"/>
                </a:solidFill>
                <a:latin typeface="Gill Sans"/>
                <a:ea typeface="Gill Sans"/>
                <a:cs typeface="Gill Sans"/>
                <a:sym typeface="Gill Sans"/>
              </a:defRPr>
            </a:lvl4pPr>
            <a:lvl5pPr indent="0" lvl="4" marL="0" algn="r">
              <a:spcBef>
                <a:spcPts val="0"/>
              </a:spcBef>
              <a:buNone/>
              <a:defRPr sz="1200">
                <a:solidFill>
                  <a:srgbClr val="44546A"/>
                </a:solidFill>
                <a:latin typeface="Gill Sans"/>
                <a:ea typeface="Gill Sans"/>
                <a:cs typeface="Gill Sans"/>
                <a:sym typeface="Gill Sans"/>
              </a:defRPr>
            </a:lvl5pPr>
            <a:lvl6pPr indent="0" lvl="5" marL="0" algn="r">
              <a:spcBef>
                <a:spcPts val="0"/>
              </a:spcBef>
              <a:buNone/>
              <a:defRPr sz="1200">
                <a:solidFill>
                  <a:srgbClr val="44546A"/>
                </a:solidFill>
                <a:latin typeface="Gill Sans"/>
                <a:ea typeface="Gill Sans"/>
                <a:cs typeface="Gill Sans"/>
                <a:sym typeface="Gill Sans"/>
              </a:defRPr>
            </a:lvl6pPr>
            <a:lvl7pPr indent="0" lvl="6" marL="0" algn="r">
              <a:spcBef>
                <a:spcPts val="0"/>
              </a:spcBef>
              <a:buNone/>
              <a:defRPr sz="1200">
                <a:solidFill>
                  <a:srgbClr val="44546A"/>
                </a:solidFill>
                <a:latin typeface="Gill Sans"/>
                <a:ea typeface="Gill Sans"/>
                <a:cs typeface="Gill Sans"/>
                <a:sym typeface="Gill Sans"/>
              </a:defRPr>
            </a:lvl7pPr>
            <a:lvl8pPr indent="0" lvl="7" marL="0" algn="r">
              <a:spcBef>
                <a:spcPts val="0"/>
              </a:spcBef>
              <a:buNone/>
              <a:defRPr sz="1200">
                <a:solidFill>
                  <a:srgbClr val="44546A"/>
                </a:solidFill>
                <a:latin typeface="Gill Sans"/>
                <a:ea typeface="Gill Sans"/>
                <a:cs typeface="Gill Sans"/>
                <a:sym typeface="Gill Sans"/>
              </a:defRPr>
            </a:lvl8pPr>
            <a:lvl9pPr indent="0" lvl="8" marL="0" algn="r">
              <a:spcBef>
                <a:spcPts val="0"/>
              </a:spcBef>
              <a:buNone/>
              <a:defRPr sz="1200">
                <a:solidFill>
                  <a:srgbClr val="44546A"/>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12"/>
          <p:cNvSpPr txBox="1"/>
          <p:nvPr>
            <p:ph idx="11" type="ftr"/>
          </p:nvPr>
        </p:nvSpPr>
        <p:spPr>
          <a:xfrm>
            <a:off x="4038600" y="6245964"/>
            <a:ext cx="4114800" cy="52890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2"/>
          <p:cNvSpPr txBox="1"/>
          <p:nvPr>
            <p:ph idx="3" type="body"/>
          </p:nvPr>
        </p:nvSpPr>
        <p:spPr>
          <a:xfrm>
            <a:off x="4498037" y="1312781"/>
            <a:ext cx="3204000" cy="3434697"/>
          </a:xfrm>
          <a:prstGeom prst="rect">
            <a:avLst/>
          </a:prstGeom>
          <a:solidFill>
            <a:schemeClr val="lt2"/>
          </a:solidFill>
          <a:ln cap="flat" cmpd="sng" w="9525">
            <a:solidFill>
              <a:srgbClr val="0A286C"/>
            </a:solidFill>
            <a:prstDash val="solid"/>
            <a:round/>
            <a:headEnd len="sm" w="sm" type="none"/>
            <a:tailEnd len="sm" w="sm" type="none"/>
          </a:ln>
        </p:spPr>
        <p:txBody>
          <a:bodyPr anchorCtr="0" anchor="t" bIns="45700" lIns="91425" spcFirstLastPara="1" rIns="91425" wrap="square" tIns="45700">
            <a:noAutofit/>
          </a:bodyPr>
          <a:lstStyle>
            <a:lvl1pPr indent="-317500" lvl="0" marL="4572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1pPr>
            <a:lvl2pPr indent="-317500" lvl="1" marL="9144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2pPr>
            <a:lvl3pPr indent="-317500" lvl="2" marL="13716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3pPr>
            <a:lvl4pPr indent="-317500" lvl="3" marL="18288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4pPr>
            <a:lvl5pPr indent="-317500" lvl="4" marL="22860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64" name="Google Shape;64;p12"/>
          <p:cNvSpPr txBox="1"/>
          <p:nvPr>
            <p:ph idx="4" type="body"/>
          </p:nvPr>
        </p:nvSpPr>
        <p:spPr>
          <a:xfrm>
            <a:off x="4498039" y="1319454"/>
            <a:ext cx="3203999" cy="399949"/>
          </a:xfrm>
          <a:prstGeom prst="rect">
            <a:avLst/>
          </a:prstGeom>
          <a:solidFill>
            <a:srgbClr val="2D3191"/>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0" i="0" sz="2000" u="none" cap="none" strike="noStrike">
                <a:solidFill>
                  <a:schemeClr val="lt1"/>
                </a:solidFill>
                <a:latin typeface="Poppins"/>
                <a:ea typeface="Poppins"/>
                <a:cs typeface="Poppins"/>
                <a:sym typeface="Poppins"/>
              </a:defRPr>
            </a:lvl1pPr>
            <a:lvl2pPr indent="-355600" lvl="1" marL="9144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2pPr>
            <a:lvl3pPr indent="-355600" lvl="2" marL="13716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3pPr>
            <a:lvl4pPr indent="-355600" lvl="3" marL="18288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4pPr>
            <a:lvl5pPr indent="-355600" lvl="4" marL="22860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65" name="Google Shape;65;p12"/>
          <p:cNvSpPr txBox="1"/>
          <p:nvPr>
            <p:ph idx="5" type="body"/>
          </p:nvPr>
        </p:nvSpPr>
        <p:spPr>
          <a:xfrm>
            <a:off x="8365515" y="1312781"/>
            <a:ext cx="3204000" cy="3434697"/>
          </a:xfrm>
          <a:prstGeom prst="rect">
            <a:avLst/>
          </a:prstGeom>
          <a:solidFill>
            <a:schemeClr val="lt2"/>
          </a:solidFill>
          <a:ln cap="flat" cmpd="sng" w="9525">
            <a:solidFill>
              <a:srgbClr val="0A286C"/>
            </a:solidFill>
            <a:prstDash val="solid"/>
            <a:round/>
            <a:headEnd len="sm" w="sm" type="none"/>
            <a:tailEnd len="sm" w="sm" type="none"/>
          </a:ln>
        </p:spPr>
        <p:txBody>
          <a:bodyPr anchorCtr="0" anchor="t" bIns="45700" lIns="91425" spcFirstLastPara="1" rIns="91425" wrap="square" tIns="45700">
            <a:noAutofit/>
          </a:bodyPr>
          <a:lstStyle>
            <a:lvl1pPr indent="-317500" lvl="0" marL="4572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1pPr>
            <a:lvl2pPr indent="-317500" lvl="1" marL="9144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2pPr>
            <a:lvl3pPr indent="-317500" lvl="2" marL="13716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3pPr>
            <a:lvl4pPr indent="-317500" lvl="3" marL="18288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4pPr>
            <a:lvl5pPr indent="-317500" lvl="4" marL="2286000" marR="0" rtl="0" algn="l">
              <a:lnSpc>
                <a:spcPct val="90000"/>
              </a:lnSpc>
              <a:spcBef>
                <a:spcPts val="0"/>
              </a:spcBef>
              <a:spcAft>
                <a:spcPts val="0"/>
              </a:spcAft>
              <a:buClr>
                <a:schemeClr val="dk1"/>
              </a:buClr>
              <a:buSzPts val="1400"/>
              <a:buFont typeface="Arial"/>
              <a:buChar char="•"/>
              <a:defRPr b="0" i="0" sz="1400" u="none" cap="none" strike="noStrike">
                <a:solidFill>
                  <a:schemeClr val="dk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66" name="Google Shape;66;p12"/>
          <p:cNvSpPr txBox="1"/>
          <p:nvPr>
            <p:ph idx="6" type="body"/>
          </p:nvPr>
        </p:nvSpPr>
        <p:spPr>
          <a:xfrm>
            <a:off x="8365517" y="1319454"/>
            <a:ext cx="3203999" cy="399949"/>
          </a:xfrm>
          <a:prstGeom prst="rect">
            <a:avLst/>
          </a:prstGeom>
          <a:solidFill>
            <a:srgbClr val="70AD47"/>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0" i="0" sz="2000" u="none" cap="none" strike="noStrike">
                <a:solidFill>
                  <a:schemeClr val="lt1"/>
                </a:solidFill>
                <a:latin typeface="Poppins"/>
                <a:ea typeface="Poppins"/>
                <a:cs typeface="Poppins"/>
                <a:sym typeface="Poppins"/>
              </a:defRPr>
            </a:lvl1pPr>
            <a:lvl2pPr indent="-355600" lvl="1" marL="9144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2pPr>
            <a:lvl3pPr indent="-355600" lvl="2" marL="13716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3pPr>
            <a:lvl4pPr indent="-355600" lvl="3" marL="18288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4pPr>
            <a:lvl5pPr indent="-355600" lvl="4" marL="2286000" marR="0" rtl="0" algn="l">
              <a:lnSpc>
                <a:spcPct val="90000"/>
              </a:lnSpc>
              <a:spcBef>
                <a:spcPts val="667"/>
              </a:spcBef>
              <a:spcAft>
                <a:spcPts val="0"/>
              </a:spcAft>
              <a:buClr>
                <a:schemeClr val="lt1"/>
              </a:buClr>
              <a:buSzPts val="2000"/>
              <a:buFont typeface="Arial"/>
              <a:buChar char="•"/>
              <a:defRPr b="0" i="0" sz="2000" u="none" cap="none" strike="noStrike">
                <a:solidFill>
                  <a:schemeClr val="lt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Tree>
  </p:cSld>
  <p:clrMapOvr>
    <a:masterClrMapping/>
  </p:clrMapOvr>
  <p:extLst>
    <p:ext uri="{DCECCB84-F9BA-43D5-87BE-67443E8EF086}">
      <p15:sldGuideLst>
        <p15:guide id="1" orient="horz" pos="2160">
          <p15:clr>
            <a:srgbClr val="FBAE40"/>
          </p15:clr>
        </p15:guide>
        <p15:guide id="2" pos="393">
          <p15:clr>
            <a:srgbClr val="FBAE40"/>
          </p15:clr>
        </p15:guide>
        <p15:guide id="3" pos="529">
          <p15:clr>
            <a:srgbClr val="FBAE40"/>
          </p15:clr>
        </p15:guide>
        <p15:guide id="4" pos="7151">
          <p15:clr>
            <a:srgbClr val="FBAE40"/>
          </p15:clr>
        </p15:guide>
        <p15:guide id="5" pos="7287">
          <p15:clr>
            <a:srgbClr val="FBAE40"/>
          </p15:clr>
        </p15:guide>
        <p15:guide id="6" orient="horz" pos="278">
          <p15:clr>
            <a:srgbClr val="FBAE40"/>
          </p15:clr>
        </p15:guide>
        <p15:guide id="7" orient="horz" pos="82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ircle + titles (no text)">
  <p:cSld name="1_Circle + titles (no text)">
    <p:spTree>
      <p:nvGrpSpPr>
        <p:cNvPr id="67" name="Shape 67"/>
        <p:cNvGrpSpPr/>
        <p:nvPr/>
      </p:nvGrpSpPr>
      <p:grpSpPr>
        <a:xfrm>
          <a:off x="0" y="0"/>
          <a:ext cx="0" cy="0"/>
          <a:chOff x="0" y="0"/>
          <a:chExt cx="0" cy="0"/>
        </a:xfrm>
      </p:grpSpPr>
      <p:sp>
        <p:nvSpPr>
          <p:cNvPr id="68" name="Google Shape;68;p13"/>
          <p:cNvSpPr/>
          <p:nvPr/>
        </p:nvSpPr>
        <p:spPr>
          <a:xfrm>
            <a:off x="1507536" y="1463560"/>
            <a:ext cx="4493643" cy="4543845"/>
          </a:xfrm>
          <a:prstGeom prst="ellipse">
            <a:avLst/>
          </a:prstGeom>
          <a:solidFill>
            <a:srgbClr val="D0CE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69" name="Google Shape;69;p13"/>
          <p:cNvSpPr/>
          <p:nvPr/>
        </p:nvSpPr>
        <p:spPr>
          <a:xfrm>
            <a:off x="1874779" y="1763838"/>
            <a:ext cx="3754968" cy="3901195"/>
          </a:xfrm>
          <a:prstGeom prst="ellipse">
            <a:avLst/>
          </a:prstGeom>
          <a:noFill/>
          <a:ln cap="flat" cmpd="sng" w="114300">
            <a:solidFill>
              <a:srgbClr val="00B0F0">
                <a:alpha val="3098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70" name="Google Shape;70;p13"/>
          <p:cNvSpPr/>
          <p:nvPr>
            <p:ph idx="1" type="body"/>
          </p:nvPr>
        </p:nvSpPr>
        <p:spPr>
          <a:xfrm>
            <a:off x="5302369" y="4393280"/>
            <a:ext cx="1605049" cy="824781"/>
          </a:xfrm>
          <a:prstGeom prst="roundRect">
            <a:avLst>
              <a:gd fmla="val 16667" name="adj"/>
            </a:avLst>
          </a:prstGeom>
          <a:solidFill>
            <a:srgbClr val="548135"/>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1" i="0" sz="20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71" name="Google Shape;71;p13"/>
          <p:cNvSpPr/>
          <p:nvPr>
            <p:ph idx="2" type="body"/>
          </p:nvPr>
        </p:nvSpPr>
        <p:spPr>
          <a:xfrm>
            <a:off x="5346614" y="2729618"/>
            <a:ext cx="1605049" cy="824781"/>
          </a:xfrm>
          <a:prstGeom prst="roundRect">
            <a:avLst>
              <a:gd fmla="val 16667" name="adj"/>
            </a:avLst>
          </a:prstGeom>
          <a:solidFill>
            <a:srgbClr val="757070"/>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1" i="0" sz="20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72" name="Google Shape;72;p13"/>
          <p:cNvSpPr/>
          <p:nvPr>
            <p:ph idx="3" type="body"/>
          </p:nvPr>
        </p:nvSpPr>
        <p:spPr>
          <a:xfrm>
            <a:off x="3022058" y="1336296"/>
            <a:ext cx="1605049" cy="824781"/>
          </a:xfrm>
          <a:prstGeom prst="roundRect">
            <a:avLst>
              <a:gd fmla="val 16667" name="adj"/>
            </a:avLst>
          </a:prstGeom>
          <a:solidFill>
            <a:srgbClr val="C55A11"/>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1" i="0" sz="20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73" name="Google Shape;73;p13"/>
          <p:cNvSpPr/>
          <p:nvPr>
            <p:ph idx="4" type="body"/>
          </p:nvPr>
        </p:nvSpPr>
        <p:spPr>
          <a:xfrm>
            <a:off x="846462" y="2642750"/>
            <a:ext cx="1605049" cy="824781"/>
          </a:xfrm>
          <a:prstGeom prst="roundRect">
            <a:avLst>
              <a:gd fmla="val 16667" name="adj"/>
            </a:avLst>
          </a:prstGeom>
          <a:solidFill>
            <a:srgbClr val="2E75B5"/>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1" i="0" sz="20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74" name="Google Shape;74;p13"/>
          <p:cNvSpPr/>
          <p:nvPr>
            <p:ph idx="5" type="body"/>
          </p:nvPr>
        </p:nvSpPr>
        <p:spPr>
          <a:xfrm>
            <a:off x="1018749" y="4367120"/>
            <a:ext cx="1605049" cy="824781"/>
          </a:xfrm>
          <a:prstGeom prst="roundRect">
            <a:avLst>
              <a:gd fmla="val 16667" name="adj"/>
            </a:avLst>
          </a:prstGeom>
          <a:solidFill>
            <a:srgbClr val="BF9000"/>
          </a:solidFill>
          <a:ln>
            <a:noFill/>
          </a:ln>
        </p:spPr>
        <p:txBody>
          <a:bodyPr anchorCtr="0" anchor="ctr" bIns="45700" lIns="91425" spcFirstLastPara="1" rIns="91425" wrap="square" tIns="45700">
            <a:noAutofit/>
          </a:bodyPr>
          <a:lstStyle>
            <a:lvl1pPr indent="-228600" lvl="0" marL="457200" marR="0" rtl="0" algn="ctr">
              <a:lnSpc>
                <a:spcPct val="90000"/>
              </a:lnSpc>
              <a:spcBef>
                <a:spcPts val="1333"/>
              </a:spcBef>
              <a:spcAft>
                <a:spcPts val="0"/>
              </a:spcAft>
              <a:buClr>
                <a:schemeClr val="lt1"/>
              </a:buClr>
              <a:buSzPts val="2000"/>
              <a:buFont typeface="Arial"/>
              <a:buNone/>
              <a:defRPr b="1" i="0" sz="2000" u="none" cap="none" strike="noStrike">
                <a:solidFill>
                  <a:schemeClr val="lt1"/>
                </a:solidFill>
                <a:latin typeface="Poppins"/>
                <a:ea typeface="Poppins"/>
                <a:cs typeface="Poppins"/>
                <a:sym typeface="Poppi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75" name="Google Shape;75;p13"/>
          <p:cNvSpPr txBox="1"/>
          <p:nvPr>
            <p:ph idx="6" type="body"/>
          </p:nvPr>
        </p:nvSpPr>
        <p:spPr>
          <a:xfrm>
            <a:off x="7123980" y="1311601"/>
            <a:ext cx="4443619" cy="4137025"/>
          </a:xfrm>
          <a:prstGeom prst="rect">
            <a:avLst/>
          </a:prstGeom>
          <a:solidFill>
            <a:schemeClr val="lt2"/>
          </a:solidFill>
          <a:ln>
            <a:noFill/>
          </a:ln>
        </p:spPr>
        <p:txBody>
          <a:bodyPr anchorCtr="0" anchor="t" bIns="45700" lIns="91425" spcFirstLastPara="1" rIns="91425" wrap="square" tIns="45700">
            <a:noAutofit/>
          </a:bodyPr>
          <a:lstStyle>
            <a:lvl1pPr indent="-330200" lvl="0" marL="457200" marR="0" rtl="0" algn="l">
              <a:lnSpc>
                <a:spcPct val="90000"/>
              </a:lnSpc>
              <a:spcBef>
                <a:spcPts val="1333"/>
              </a:spcBef>
              <a:spcAft>
                <a:spcPts val="0"/>
              </a:spcAft>
              <a:buClr>
                <a:schemeClr val="dk1"/>
              </a:buClr>
              <a:buSzPts val="1600"/>
              <a:buFont typeface="Arial"/>
              <a:buChar char="•"/>
              <a:defRPr b="0" i="0" sz="1600" u="none" cap="none" strike="noStrike">
                <a:solidFill>
                  <a:schemeClr val="dk1"/>
                </a:solidFill>
                <a:latin typeface="Poppins"/>
                <a:ea typeface="Poppins"/>
                <a:cs typeface="Poppins"/>
                <a:sym typeface="Poppins"/>
              </a:defRPr>
            </a:lvl1pPr>
            <a:lvl2pPr indent="-397954" lvl="1" marL="9144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Poppins"/>
                <a:ea typeface="Poppins"/>
                <a:cs typeface="Poppins"/>
                <a:sym typeface="Poppi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Poppins"/>
                <a:ea typeface="Poppins"/>
                <a:cs typeface="Poppins"/>
                <a:sym typeface="Poppins"/>
              </a:defRPr>
            </a:lvl3pPr>
            <a:lvl4pPr indent="-397954" lvl="3" marL="18288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Poppins"/>
                <a:ea typeface="Poppins"/>
                <a:cs typeface="Poppins"/>
                <a:sym typeface="Poppins"/>
              </a:defRPr>
            </a:lvl4pPr>
            <a:lvl5pPr indent="-397954" lvl="4" marL="22860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76" name="Google Shape;76;p13"/>
          <p:cNvSpPr/>
          <p:nvPr/>
        </p:nvSpPr>
        <p:spPr>
          <a:xfrm>
            <a:off x="491271" y="262847"/>
            <a:ext cx="338259" cy="475779"/>
          </a:xfrm>
          <a:prstGeom prst="halfFrame">
            <a:avLst>
              <a:gd fmla="val 33333" name="adj1"/>
              <a:gd fmla="val 33333" name="adj2"/>
            </a:avLst>
          </a:prstGeom>
          <a:solidFill>
            <a:srgbClr val="2D31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Gill Sans"/>
              <a:ea typeface="Gill Sans"/>
              <a:cs typeface="Gill Sans"/>
              <a:sym typeface="Gill Sans"/>
            </a:endParaRPr>
          </a:p>
        </p:txBody>
      </p:sp>
      <p:sp>
        <p:nvSpPr>
          <p:cNvPr id="77" name="Google Shape;77;p13"/>
          <p:cNvSpPr txBox="1"/>
          <p:nvPr>
            <p:ph type="title"/>
          </p:nvPr>
        </p:nvSpPr>
        <p:spPr>
          <a:xfrm>
            <a:off x="846461" y="445006"/>
            <a:ext cx="10495067" cy="46605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2060"/>
              </a:buClr>
              <a:buSzPts val="3200"/>
              <a:buFont typeface="Poppins SemiBold"/>
              <a:buNone/>
              <a:defRPr b="1" i="1" sz="3200" u="none" cap="none" strike="noStrike">
                <a:solidFill>
                  <a:srgbClr val="002060"/>
                </a:solidFill>
                <a:latin typeface="Poppins SemiBold"/>
                <a:ea typeface="Poppins SemiBold"/>
                <a:cs typeface="Poppins SemiBold"/>
                <a:sym typeface="Poppi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78" name="Google Shape;78;p13"/>
          <p:cNvCxnSpPr/>
          <p:nvPr/>
        </p:nvCxnSpPr>
        <p:spPr>
          <a:xfrm>
            <a:off x="829529" y="1101092"/>
            <a:ext cx="10512000" cy="0"/>
          </a:xfrm>
          <a:prstGeom prst="straightConnector1">
            <a:avLst/>
          </a:prstGeom>
          <a:noFill/>
          <a:ln cap="flat" cmpd="sng" w="19050">
            <a:solidFill>
              <a:srgbClr val="002060"/>
            </a:solidFill>
            <a:prstDash val="solid"/>
            <a:miter lim="800000"/>
            <a:headEnd len="sm" w="sm" type="none"/>
            <a:tailEnd len="sm" w="sm" type="none"/>
          </a:ln>
        </p:spPr>
      </p:cxnSp>
      <p:sp>
        <p:nvSpPr>
          <p:cNvPr id="79" name="Google Shape;79;p13"/>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44546A"/>
                </a:solidFill>
                <a:latin typeface="Gill Sans"/>
                <a:ea typeface="Gill Sans"/>
                <a:cs typeface="Gill Sans"/>
                <a:sym typeface="Gill Sans"/>
              </a:defRPr>
            </a:lvl1pPr>
            <a:lvl2pPr indent="0" lvl="1" marL="0" algn="r">
              <a:spcBef>
                <a:spcPts val="0"/>
              </a:spcBef>
              <a:buNone/>
              <a:defRPr sz="1200">
                <a:solidFill>
                  <a:srgbClr val="44546A"/>
                </a:solidFill>
                <a:latin typeface="Gill Sans"/>
                <a:ea typeface="Gill Sans"/>
                <a:cs typeface="Gill Sans"/>
                <a:sym typeface="Gill Sans"/>
              </a:defRPr>
            </a:lvl2pPr>
            <a:lvl3pPr indent="0" lvl="2" marL="0" algn="r">
              <a:spcBef>
                <a:spcPts val="0"/>
              </a:spcBef>
              <a:buNone/>
              <a:defRPr sz="1200">
                <a:solidFill>
                  <a:srgbClr val="44546A"/>
                </a:solidFill>
                <a:latin typeface="Gill Sans"/>
                <a:ea typeface="Gill Sans"/>
                <a:cs typeface="Gill Sans"/>
                <a:sym typeface="Gill Sans"/>
              </a:defRPr>
            </a:lvl3pPr>
            <a:lvl4pPr indent="0" lvl="3" marL="0" algn="r">
              <a:spcBef>
                <a:spcPts val="0"/>
              </a:spcBef>
              <a:buNone/>
              <a:defRPr sz="1200">
                <a:solidFill>
                  <a:srgbClr val="44546A"/>
                </a:solidFill>
                <a:latin typeface="Gill Sans"/>
                <a:ea typeface="Gill Sans"/>
                <a:cs typeface="Gill Sans"/>
                <a:sym typeface="Gill Sans"/>
              </a:defRPr>
            </a:lvl4pPr>
            <a:lvl5pPr indent="0" lvl="4" marL="0" algn="r">
              <a:spcBef>
                <a:spcPts val="0"/>
              </a:spcBef>
              <a:buNone/>
              <a:defRPr sz="1200">
                <a:solidFill>
                  <a:srgbClr val="44546A"/>
                </a:solidFill>
                <a:latin typeface="Gill Sans"/>
                <a:ea typeface="Gill Sans"/>
                <a:cs typeface="Gill Sans"/>
                <a:sym typeface="Gill Sans"/>
              </a:defRPr>
            </a:lvl5pPr>
            <a:lvl6pPr indent="0" lvl="5" marL="0" algn="r">
              <a:spcBef>
                <a:spcPts val="0"/>
              </a:spcBef>
              <a:buNone/>
              <a:defRPr sz="1200">
                <a:solidFill>
                  <a:srgbClr val="44546A"/>
                </a:solidFill>
                <a:latin typeface="Gill Sans"/>
                <a:ea typeface="Gill Sans"/>
                <a:cs typeface="Gill Sans"/>
                <a:sym typeface="Gill Sans"/>
              </a:defRPr>
            </a:lvl6pPr>
            <a:lvl7pPr indent="0" lvl="6" marL="0" algn="r">
              <a:spcBef>
                <a:spcPts val="0"/>
              </a:spcBef>
              <a:buNone/>
              <a:defRPr sz="1200">
                <a:solidFill>
                  <a:srgbClr val="44546A"/>
                </a:solidFill>
                <a:latin typeface="Gill Sans"/>
                <a:ea typeface="Gill Sans"/>
                <a:cs typeface="Gill Sans"/>
                <a:sym typeface="Gill Sans"/>
              </a:defRPr>
            </a:lvl7pPr>
            <a:lvl8pPr indent="0" lvl="7" marL="0" algn="r">
              <a:spcBef>
                <a:spcPts val="0"/>
              </a:spcBef>
              <a:buNone/>
              <a:defRPr sz="1200">
                <a:solidFill>
                  <a:srgbClr val="44546A"/>
                </a:solidFill>
                <a:latin typeface="Gill Sans"/>
                <a:ea typeface="Gill Sans"/>
                <a:cs typeface="Gill Sans"/>
                <a:sym typeface="Gill Sans"/>
              </a:defRPr>
            </a:lvl8pPr>
            <a:lvl9pPr indent="0" lvl="8" marL="0" algn="r">
              <a:spcBef>
                <a:spcPts val="0"/>
              </a:spcBef>
              <a:buNone/>
              <a:defRPr sz="1200">
                <a:solidFill>
                  <a:srgbClr val="44546A"/>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
        <p:nvSpPr>
          <p:cNvPr id="80" name="Google Shape;80;p13"/>
          <p:cNvSpPr txBox="1"/>
          <p:nvPr>
            <p:ph idx="11" type="ftr"/>
          </p:nvPr>
        </p:nvSpPr>
        <p:spPr>
          <a:xfrm>
            <a:off x="4038600" y="6245964"/>
            <a:ext cx="4114800" cy="52890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822">
          <p15:clr>
            <a:srgbClr val="FBAE40"/>
          </p15:clr>
        </p15:guide>
        <p15:guide id="2" pos="393">
          <p15:clr>
            <a:srgbClr val="FBAE40"/>
          </p15:clr>
        </p15:guide>
        <p15:guide id="3" pos="529">
          <p15:clr>
            <a:srgbClr val="FBAE40"/>
          </p15:clr>
        </p15:guide>
        <p15:guide id="4" orient="horz" pos="278">
          <p15:clr>
            <a:srgbClr val="FBAE40"/>
          </p15:clr>
        </p15:guide>
        <p15:guide id="5" pos="7287">
          <p15:clr>
            <a:srgbClr val="FBAE40"/>
          </p15:clr>
        </p15:guide>
        <p15:guide id="6" pos="715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age">
  <p:cSld name="Text page">
    <p:spTree>
      <p:nvGrpSpPr>
        <p:cNvPr id="81" name="Shape 81"/>
        <p:cNvGrpSpPr/>
        <p:nvPr/>
      </p:nvGrpSpPr>
      <p:grpSpPr>
        <a:xfrm>
          <a:off x="0" y="0"/>
          <a:ext cx="0" cy="0"/>
          <a:chOff x="0" y="0"/>
          <a:chExt cx="0" cy="0"/>
        </a:xfrm>
      </p:grpSpPr>
      <p:sp>
        <p:nvSpPr>
          <p:cNvPr id="82" name="Google Shape;82;p14"/>
          <p:cNvSpPr txBox="1"/>
          <p:nvPr>
            <p:ph idx="1" type="body"/>
          </p:nvPr>
        </p:nvSpPr>
        <p:spPr>
          <a:xfrm>
            <a:off x="623889" y="2322004"/>
            <a:ext cx="10944225" cy="3352800"/>
          </a:xfrm>
          <a:prstGeom prst="rect">
            <a:avLst/>
          </a:prstGeom>
          <a:solidFill>
            <a:schemeClr val="lt2"/>
          </a:solidFill>
          <a:ln>
            <a:noFill/>
          </a:ln>
        </p:spPr>
        <p:txBody>
          <a:bodyPr anchorCtr="0" anchor="t" bIns="45700" lIns="91425" spcFirstLastPara="1" rIns="91425" wrap="square" tIns="45700">
            <a:noAutofit/>
          </a:bodyPr>
          <a:lstStyle>
            <a:lvl1pPr indent="-330200" lvl="0" marL="457200" marR="0" rtl="0" algn="l">
              <a:lnSpc>
                <a:spcPct val="90000"/>
              </a:lnSpc>
              <a:spcBef>
                <a:spcPts val="1333"/>
              </a:spcBef>
              <a:spcAft>
                <a:spcPts val="0"/>
              </a:spcAft>
              <a:buClr>
                <a:schemeClr val="dk1"/>
              </a:buClr>
              <a:buSzPts val="1600"/>
              <a:buFont typeface="Arial"/>
              <a:buChar char="•"/>
              <a:defRPr b="0" i="0" sz="1600" u="none" cap="none" strike="noStrike">
                <a:solidFill>
                  <a:schemeClr val="dk1"/>
                </a:solidFill>
                <a:latin typeface="Poppins"/>
                <a:ea typeface="Poppins"/>
                <a:cs typeface="Poppins"/>
                <a:sym typeface="Poppins"/>
              </a:defRPr>
            </a:lvl1pPr>
            <a:lvl2pPr indent="-330200" lvl="1" marL="914400" marR="0" rtl="0" algn="l">
              <a:lnSpc>
                <a:spcPct val="90000"/>
              </a:lnSpc>
              <a:spcBef>
                <a:spcPts val="667"/>
              </a:spcBef>
              <a:spcAft>
                <a:spcPts val="0"/>
              </a:spcAft>
              <a:buClr>
                <a:schemeClr val="dk1"/>
              </a:buClr>
              <a:buSzPts val="1600"/>
              <a:buFont typeface="Arial"/>
              <a:buChar char="•"/>
              <a:defRPr b="0" i="0" sz="1600" u="none" cap="none" strike="noStrike">
                <a:solidFill>
                  <a:schemeClr val="dk1"/>
                </a:solidFill>
                <a:latin typeface="Poppins"/>
                <a:ea typeface="Poppins"/>
                <a:cs typeface="Poppins"/>
                <a:sym typeface="Poppins"/>
              </a:defRPr>
            </a:lvl2pPr>
            <a:lvl3pPr indent="-330200" lvl="2" marL="1371600" marR="0" rtl="0" algn="l">
              <a:lnSpc>
                <a:spcPct val="90000"/>
              </a:lnSpc>
              <a:spcBef>
                <a:spcPts val="667"/>
              </a:spcBef>
              <a:spcAft>
                <a:spcPts val="0"/>
              </a:spcAft>
              <a:buClr>
                <a:schemeClr val="dk1"/>
              </a:buClr>
              <a:buSzPts val="1600"/>
              <a:buFont typeface="Arial"/>
              <a:buChar char="•"/>
              <a:defRPr b="0" i="0" sz="1600" u="none" cap="none" strike="noStrike">
                <a:solidFill>
                  <a:schemeClr val="dk1"/>
                </a:solidFill>
                <a:latin typeface="Poppins"/>
                <a:ea typeface="Poppins"/>
                <a:cs typeface="Poppins"/>
                <a:sym typeface="Poppins"/>
              </a:defRPr>
            </a:lvl3pPr>
            <a:lvl4pPr indent="-330200" lvl="3" marL="1828800" marR="0" rtl="0" algn="l">
              <a:lnSpc>
                <a:spcPct val="90000"/>
              </a:lnSpc>
              <a:spcBef>
                <a:spcPts val="667"/>
              </a:spcBef>
              <a:spcAft>
                <a:spcPts val="0"/>
              </a:spcAft>
              <a:buClr>
                <a:schemeClr val="dk1"/>
              </a:buClr>
              <a:buSzPts val="1600"/>
              <a:buFont typeface="Arial"/>
              <a:buChar char="•"/>
              <a:defRPr b="0" i="0" sz="1600" u="none" cap="none" strike="noStrike">
                <a:solidFill>
                  <a:schemeClr val="dk1"/>
                </a:solidFill>
                <a:latin typeface="Poppins"/>
                <a:ea typeface="Poppins"/>
                <a:cs typeface="Poppins"/>
                <a:sym typeface="Poppins"/>
              </a:defRPr>
            </a:lvl4pPr>
            <a:lvl5pPr indent="-330200" lvl="4" marL="2286000" marR="0" rtl="0" algn="l">
              <a:lnSpc>
                <a:spcPct val="90000"/>
              </a:lnSpc>
              <a:spcBef>
                <a:spcPts val="667"/>
              </a:spcBef>
              <a:spcAft>
                <a:spcPts val="0"/>
              </a:spcAft>
              <a:buClr>
                <a:schemeClr val="dk1"/>
              </a:buClr>
              <a:buSzPts val="1600"/>
              <a:buFont typeface="Arial"/>
              <a:buChar char="•"/>
              <a:defRPr b="0" i="0" sz="1600" u="none" cap="none" strike="noStrike">
                <a:solidFill>
                  <a:schemeClr val="dk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83" name="Google Shape;83;p14"/>
          <p:cNvSpPr/>
          <p:nvPr>
            <p:ph idx="2" type="body"/>
          </p:nvPr>
        </p:nvSpPr>
        <p:spPr>
          <a:xfrm>
            <a:off x="846462" y="1304925"/>
            <a:ext cx="10495068" cy="685800"/>
          </a:xfrm>
          <a:prstGeom prst="roundRect">
            <a:avLst>
              <a:gd fmla="val 16667" name="adj"/>
            </a:avLst>
          </a:prstGeom>
          <a:solidFill>
            <a:srgbClr val="26859D"/>
          </a:solidFill>
          <a:ln>
            <a:noFill/>
          </a:ln>
        </p:spPr>
        <p:txBody>
          <a:bodyPr anchorCtr="0" anchor="t" bIns="45700" lIns="91425" spcFirstLastPara="1" rIns="91425" wrap="square" tIns="45700">
            <a:noAutofit/>
          </a:bodyPr>
          <a:lstStyle>
            <a:lvl1pPr indent="-342900" lvl="0" marL="457200" marR="0" rtl="0" algn="l">
              <a:lnSpc>
                <a:spcPct val="90000"/>
              </a:lnSpc>
              <a:spcBef>
                <a:spcPts val="1333"/>
              </a:spcBef>
              <a:spcAft>
                <a:spcPts val="0"/>
              </a:spcAft>
              <a:buClr>
                <a:schemeClr val="lt1"/>
              </a:buClr>
              <a:buSzPts val="1800"/>
              <a:buFont typeface="Arial"/>
              <a:buChar char="•"/>
              <a:defRPr b="0" i="0" sz="1800" u="none" cap="none" strike="noStrike">
                <a:solidFill>
                  <a:schemeClr val="lt1"/>
                </a:solidFill>
                <a:latin typeface="Poppins"/>
                <a:ea typeface="Poppins"/>
                <a:cs typeface="Poppins"/>
                <a:sym typeface="Poppins"/>
              </a:defRPr>
            </a:lvl1pPr>
            <a:lvl2pPr indent="-342900" lvl="1" marL="914400" marR="0" rtl="0" algn="l">
              <a:lnSpc>
                <a:spcPct val="90000"/>
              </a:lnSpc>
              <a:spcBef>
                <a:spcPts val="667"/>
              </a:spcBef>
              <a:spcAft>
                <a:spcPts val="0"/>
              </a:spcAft>
              <a:buClr>
                <a:schemeClr val="lt1"/>
              </a:buClr>
              <a:buSzPts val="1800"/>
              <a:buFont typeface="Arial"/>
              <a:buChar char="•"/>
              <a:defRPr b="0" i="0" sz="1800" u="none" cap="none" strike="noStrike">
                <a:solidFill>
                  <a:schemeClr val="lt1"/>
                </a:solidFill>
                <a:latin typeface="Poppins"/>
                <a:ea typeface="Poppins"/>
                <a:cs typeface="Poppins"/>
                <a:sym typeface="Poppins"/>
              </a:defRPr>
            </a:lvl2pPr>
            <a:lvl3pPr indent="-342900" lvl="2" marL="1371600" marR="0" rtl="0" algn="l">
              <a:lnSpc>
                <a:spcPct val="90000"/>
              </a:lnSpc>
              <a:spcBef>
                <a:spcPts val="667"/>
              </a:spcBef>
              <a:spcAft>
                <a:spcPts val="0"/>
              </a:spcAft>
              <a:buClr>
                <a:schemeClr val="lt1"/>
              </a:buClr>
              <a:buSzPts val="1800"/>
              <a:buFont typeface="Arial"/>
              <a:buChar char="•"/>
              <a:defRPr b="0" i="0" sz="1800" u="none" cap="none" strike="noStrike">
                <a:solidFill>
                  <a:schemeClr val="lt1"/>
                </a:solidFill>
                <a:latin typeface="Poppins"/>
                <a:ea typeface="Poppins"/>
                <a:cs typeface="Poppins"/>
                <a:sym typeface="Poppins"/>
              </a:defRPr>
            </a:lvl3pPr>
            <a:lvl4pPr indent="-342900" lvl="3" marL="1828800" marR="0" rtl="0" algn="l">
              <a:lnSpc>
                <a:spcPct val="90000"/>
              </a:lnSpc>
              <a:spcBef>
                <a:spcPts val="667"/>
              </a:spcBef>
              <a:spcAft>
                <a:spcPts val="0"/>
              </a:spcAft>
              <a:buClr>
                <a:schemeClr val="lt1"/>
              </a:buClr>
              <a:buSzPts val="1800"/>
              <a:buFont typeface="Arial"/>
              <a:buChar char="•"/>
              <a:defRPr b="0" i="0" sz="1800" u="none" cap="none" strike="noStrike">
                <a:solidFill>
                  <a:schemeClr val="lt1"/>
                </a:solidFill>
                <a:latin typeface="Poppins"/>
                <a:ea typeface="Poppins"/>
                <a:cs typeface="Poppins"/>
                <a:sym typeface="Poppins"/>
              </a:defRPr>
            </a:lvl4pPr>
            <a:lvl5pPr indent="-342900" lvl="4" marL="2286000" marR="0" rtl="0" algn="l">
              <a:lnSpc>
                <a:spcPct val="90000"/>
              </a:lnSpc>
              <a:spcBef>
                <a:spcPts val="667"/>
              </a:spcBef>
              <a:spcAft>
                <a:spcPts val="0"/>
              </a:spcAft>
              <a:buClr>
                <a:schemeClr val="lt1"/>
              </a:buClr>
              <a:buSzPts val="1800"/>
              <a:buFont typeface="Arial"/>
              <a:buChar char="•"/>
              <a:defRPr b="0" i="0" sz="1800" u="none" cap="none" strike="noStrike">
                <a:solidFill>
                  <a:schemeClr val="lt1"/>
                </a:solidFill>
                <a:latin typeface="Poppins"/>
                <a:ea typeface="Poppins"/>
                <a:cs typeface="Poppins"/>
                <a:sym typeface="Poppi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84" name="Google Shape;84;p14"/>
          <p:cNvSpPr/>
          <p:nvPr/>
        </p:nvSpPr>
        <p:spPr>
          <a:xfrm>
            <a:off x="491271" y="262847"/>
            <a:ext cx="338259" cy="475779"/>
          </a:xfrm>
          <a:prstGeom prst="halfFrame">
            <a:avLst>
              <a:gd fmla="val 33333" name="adj1"/>
              <a:gd fmla="val 33333" name="adj2"/>
            </a:avLst>
          </a:prstGeom>
          <a:solidFill>
            <a:srgbClr val="2D31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Gill Sans"/>
              <a:ea typeface="Gill Sans"/>
              <a:cs typeface="Gill Sans"/>
              <a:sym typeface="Gill Sans"/>
            </a:endParaRPr>
          </a:p>
        </p:txBody>
      </p:sp>
      <p:sp>
        <p:nvSpPr>
          <p:cNvPr id="85" name="Google Shape;85;p14"/>
          <p:cNvSpPr txBox="1"/>
          <p:nvPr>
            <p:ph type="title"/>
          </p:nvPr>
        </p:nvSpPr>
        <p:spPr>
          <a:xfrm>
            <a:off x="846462" y="450526"/>
            <a:ext cx="10505751" cy="46605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2060"/>
              </a:buClr>
              <a:buSzPts val="3200"/>
              <a:buFont typeface="Poppins SemiBold"/>
              <a:buNone/>
              <a:defRPr b="1" i="1" sz="3200" u="none" cap="none" strike="noStrike">
                <a:solidFill>
                  <a:srgbClr val="002060"/>
                </a:solidFill>
                <a:latin typeface="Poppins SemiBold"/>
                <a:ea typeface="Poppins SemiBold"/>
                <a:cs typeface="Poppins SemiBold"/>
                <a:sym typeface="Poppi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86" name="Google Shape;86;p14"/>
          <p:cNvCxnSpPr/>
          <p:nvPr/>
        </p:nvCxnSpPr>
        <p:spPr>
          <a:xfrm>
            <a:off x="829529" y="1101092"/>
            <a:ext cx="10512000" cy="0"/>
          </a:xfrm>
          <a:prstGeom prst="straightConnector1">
            <a:avLst/>
          </a:prstGeom>
          <a:noFill/>
          <a:ln cap="flat" cmpd="sng" w="19050">
            <a:solidFill>
              <a:srgbClr val="002060"/>
            </a:solidFill>
            <a:prstDash val="solid"/>
            <a:miter lim="800000"/>
            <a:headEnd len="sm" w="sm" type="none"/>
            <a:tailEnd len="sm" w="sm" type="none"/>
          </a:ln>
        </p:spPr>
      </p:cxnSp>
      <p:sp>
        <p:nvSpPr>
          <p:cNvPr id="87" name="Google Shape;87;p14"/>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44546A"/>
                </a:solidFill>
                <a:latin typeface="Gill Sans"/>
                <a:ea typeface="Gill Sans"/>
                <a:cs typeface="Gill Sans"/>
                <a:sym typeface="Gill Sans"/>
              </a:defRPr>
            </a:lvl1pPr>
            <a:lvl2pPr indent="0" lvl="1" marL="0" algn="r">
              <a:spcBef>
                <a:spcPts val="0"/>
              </a:spcBef>
              <a:buNone/>
              <a:defRPr sz="1200">
                <a:solidFill>
                  <a:srgbClr val="44546A"/>
                </a:solidFill>
                <a:latin typeface="Gill Sans"/>
                <a:ea typeface="Gill Sans"/>
                <a:cs typeface="Gill Sans"/>
                <a:sym typeface="Gill Sans"/>
              </a:defRPr>
            </a:lvl2pPr>
            <a:lvl3pPr indent="0" lvl="2" marL="0" algn="r">
              <a:spcBef>
                <a:spcPts val="0"/>
              </a:spcBef>
              <a:buNone/>
              <a:defRPr sz="1200">
                <a:solidFill>
                  <a:srgbClr val="44546A"/>
                </a:solidFill>
                <a:latin typeface="Gill Sans"/>
                <a:ea typeface="Gill Sans"/>
                <a:cs typeface="Gill Sans"/>
                <a:sym typeface="Gill Sans"/>
              </a:defRPr>
            </a:lvl3pPr>
            <a:lvl4pPr indent="0" lvl="3" marL="0" algn="r">
              <a:spcBef>
                <a:spcPts val="0"/>
              </a:spcBef>
              <a:buNone/>
              <a:defRPr sz="1200">
                <a:solidFill>
                  <a:srgbClr val="44546A"/>
                </a:solidFill>
                <a:latin typeface="Gill Sans"/>
                <a:ea typeface="Gill Sans"/>
                <a:cs typeface="Gill Sans"/>
                <a:sym typeface="Gill Sans"/>
              </a:defRPr>
            </a:lvl4pPr>
            <a:lvl5pPr indent="0" lvl="4" marL="0" algn="r">
              <a:spcBef>
                <a:spcPts val="0"/>
              </a:spcBef>
              <a:buNone/>
              <a:defRPr sz="1200">
                <a:solidFill>
                  <a:srgbClr val="44546A"/>
                </a:solidFill>
                <a:latin typeface="Gill Sans"/>
                <a:ea typeface="Gill Sans"/>
                <a:cs typeface="Gill Sans"/>
                <a:sym typeface="Gill Sans"/>
              </a:defRPr>
            </a:lvl5pPr>
            <a:lvl6pPr indent="0" lvl="5" marL="0" algn="r">
              <a:spcBef>
                <a:spcPts val="0"/>
              </a:spcBef>
              <a:buNone/>
              <a:defRPr sz="1200">
                <a:solidFill>
                  <a:srgbClr val="44546A"/>
                </a:solidFill>
                <a:latin typeface="Gill Sans"/>
                <a:ea typeface="Gill Sans"/>
                <a:cs typeface="Gill Sans"/>
                <a:sym typeface="Gill Sans"/>
              </a:defRPr>
            </a:lvl6pPr>
            <a:lvl7pPr indent="0" lvl="6" marL="0" algn="r">
              <a:spcBef>
                <a:spcPts val="0"/>
              </a:spcBef>
              <a:buNone/>
              <a:defRPr sz="1200">
                <a:solidFill>
                  <a:srgbClr val="44546A"/>
                </a:solidFill>
                <a:latin typeface="Gill Sans"/>
                <a:ea typeface="Gill Sans"/>
                <a:cs typeface="Gill Sans"/>
                <a:sym typeface="Gill Sans"/>
              </a:defRPr>
            </a:lvl7pPr>
            <a:lvl8pPr indent="0" lvl="7" marL="0" algn="r">
              <a:spcBef>
                <a:spcPts val="0"/>
              </a:spcBef>
              <a:buNone/>
              <a:defRPr sz="1200">
                <a:solidFill>
                  <a:srgbClr val="44546A"/>
                </a:solidFill>
                <a:latin typeface="Gill Sans"/>
                <a:ea typeface="Gill Sans"/>
                <a:cs typeface="Gill Sans"/>
                <a:sym typeface="Gill Sans"/>
              </a:defRPr>
            </a:lvl8pPr>
            <a:lvl9pPr indent="0" lvl="8" marL="0" algn="r">
              <a:spcBef>
                <a:spcPts val="0"/>
              </a:spcBef>
              <a:buNone/>
              <a:defRPr sz="1200">
                <a:solidFill>
                  <a:srgbClr val="44546A"/>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14"/>
          <p:cNvSpPr txBox="1"/>
          <p:nvPr>
            <p:ph idx="11" type="ftr"/>
          </p:nvPr>
        </p:nvSpPr>
        <p:spPr>
          <a:xfrm>
            <a:off x="4038600" y="6245964"/>
            <a:ext cx="4114800" cy="52890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393">
          <p15:clr>
            <a:srgbClr val="FBAE40"/>
          </p15:clr>
        </p15:guide>
        <p15:guide id="4" pos="529">
          <p15:clr>
            <a:srgbClr val="FBAE40"/>
          </p15:clr>
        </p15:guide>
        <p15:guide id="5" pos="7151">
          <p15:clr>
            <a:srgbClr val="FBAE40"/>
          </p15:clr>
        </p15:guide>
        <p15:guide id="6" pos="7287">
          <p15:clr>
            <a:srgbClr val="FBAE40"/>
          </p15:clr>
        </p15:guide>
        <p15:guide id="7" orient="horz" pos="278">
          <p15:clr>
            <a:srgbClr val="FBAE40"/>
          </p15:clr>
        </p15:guide>
        <p15:guide id="8" orient="horz" pos="82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9" name="Shape 89"/>
        <p:cNvGrpSpPr/>
        <p:nvPr/>
      </p:nvGrpSpPr>
      <p:grpSpPr>
        <a:xfrm>
          <a:off x="0" y="0"/>
          <a:ext cx="0" cy="0"/>
          <a:chOff x="0" y="0"/>
          <a:chExt cx="0" cy="0"/>
        </a:xfrm>
      </p:grpSpPr>
      <p:sp>
        <p:nvSpPr>
          <p:cNvPr id="90" name="Google Shape;90;p15"/>
          <p:cNvSpPr txBox="1"/>
          <p:nvPr>
            <p:ph type="title"/>
          </p:nvPr>
        </p:nvSpPr>
        <p:spPr>
          <a:xfrm>
            <a:off x="1758886" y="1576697"/>
            <a:ext cx="9608228" cy="842343"/>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400"/>
              <a:buFont typeface="Arial"/>
              <a:buNone/>
              <a:defRPr b="1" i="0" sz="5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1" name="Google Shape;91;p15"/>
          <p:cNvSpPr txBox="1"/>
          <p:nvPr>
            <p:ph idx="1" type="body"/>
          </p:nvPr>
        </p:nvSpPr>
        <p:spPr>
          <a:xfrm>
            <a:off x="1758508" y="2672175"/>
            <a:ext cx="9598774" cy="1500187"/>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333"/>
              </a:spcBef>
              <a:spcAft>
                <a:spcPts val="0"/>
              </a:spcAft>
              <a:buClr>
                <a:srgbClr val="211651"/>
              </a:buClr>
              <a:buSzPts val="2133"/>
              <a:buFont typeface="Arial"/>
              <a:buNone/>
              <a:defRPr b="1" i="0" sz="2133" u="none" cap="none" strike="noStrike">
                <a:solidFill>
                  <a:srgbClr val="211651"/>
                </a:solidFill>
                <a:latin typeface="Gill Sans"/>
                <a:ea typeface="Gill Sans"/>
                <a:cs typeface="Gill Sans"/>
                <a:sym typeface="Gill Sans"/>
              </a:defRPr>
            </a:lvl1pPr>
            <a:lvl2pPr indent="-228600" lvl="1" marL="914400" marR="0" rtl="0" algn="l">
              <a:lnSpc>
                <a:spcPct val="90000"/>
              </a:lnSpc>
              <a:spcBef>
                <a:spcPts val="667"/>
              </a:spcBef>
              <a:spcAft>
                <a:spcPts val="0"/>
              </a:spcAft>
              <a:buClr>
                <a:srgbClr val="888888"/>
              </a:buClr>
              <a:buSzPts val="2000"/>
              <a:buFont typeface="Arial"/>
              <a:buNone/>
              <a:defRPr b="0" i="0" sz="2000" u="none" cap="none" strike="noStrike">
                <a:solidFill>
                  <a:srgbClr val="888888"/>
                </a:solidFill>
                <a:latin typeface="Gill Sans"/>
                <a:ea typeface="Gill Sans"/>
                <a:cs typeface="Gill Sans"/>
                <a:sym typeface="Gill Sans"/>
              </a:defRPr>
            </a:lvl2pPr>
            <a:lvl3pPr indent="-228600" lvl="2" marL="1371600" marR="0" rtl="0" algn="l">
              <a:lnSpc>
                <a:spcPct val="90000"/>
              </a:lnSpc>
              <a:spcBef>
                <a:spcPts val="667"/>
              </a:spcBef>
              <a:spcAft>
                <a:spcPts val="0"/>
              </a:spcAft>
              <a:buClr>
                <a:srgbClr val="888888"/>
              </a:buClr>
              <a:buSzPts val="1800"/>
              <a:buFont typeface="Arial"/>
              <a:buNone/>
              <a:defRPr b="0" i="0" sz="1800" u="none" cap="none" strike="noStrike">
                <a:solidFill>
                  <a:srgbClr val="888888"/>
                </a:solidFill>
                <a:latin typeface="Gill Sans"/>
                <a:ea typeface="Gill Sans"/>
                <a:cs typeface="Gill Sans"/>
                <a:sym typeface="Gill Sans"/>
              </a:defRPr>
            </a:lvl3pPr>
            <a:lvl4pPr indent="-228600" lvl="3" marL="1828800" marR="0" rtl="0" algn="l">
              <a:lnSpc>
                <a:spcPct val="90000"/>
              </a:lnSpc>
              <a:spcBef>
                <a:spcPts val="667"/>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4pPr>
            <a:lvl5pPr indent="-228600" lvl="4" marL="2286000" marR="0" rtl="0" algn="l">
              <a:lnSpc>
                <a:spcPct val="90000"/>
              </a:lnSpc>
              <a:spcBef>
                <a:spcPts val="667"/>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5pPr>
            <a:lvl6pPr indent="-228600" lvl="5" marL="2743200" marR="0" rtl="0" algn="l">
              <a:lnSpc>
                <a:spcPct val="90000"/>
              </a:lnSpc>
              <a:spcBef>
                <a:spcPts val="667"/>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6pPr>
            <a:lvl7pPr indent="-228600" lvl="6" marL="3200400" marR="0" rtl="0" algn="l">
              <a:lnSpc>
                <a:spcPct val="90000"/>
              </a:lnSpc>
              <a:spcBef>
                <a:spcPts val="667"/>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7pPr>
            <a:lvl8pPr indent="-228600" lvl="7" marL="3657600" marR="0" rtl="0" algn="l">
              <a:lnSpc>
                <a:spcPct val="90000"/>
              </a:lnSpc>
              <a:spcBef>
                <a:spcPts val="667"/>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8pPr>
            <a:lvl9pPr indent="-228600" lvl="8" marL="4114800" marR="0" rtl="0" algn="l">
              <a:lnSpc>
                <a:spcPct val="90000"/>
              </a:lnSpc>
              <a:spcBef>
                <a:spcPts val="667"/>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9pPr>
          </a:lstStyle>
          <a:p/>
        </p:txBody>
      </p:sp>
      <p:grpSp>
        <p:nvGrpSpPr>
          <p:cNvPr id="92" name="Google Shape;92;p15"/>
          <p:cNvGrpSpPr/>
          <p:nvPr/>
        </p:nvGrpSpPr>
        <p:grpSpPr>
          <a:xfrm>
            <a:off x="982849" y="1177844"/>
            <a:ext cx="653947" cy="1403490"/>
            <a:chOff x="721" y="2107"/>
            <a:chExt cx="415" cy="931"/>
          </a:xfrm>
        </p:grpSpPr>
        <p:sp>
          <p:nvSpPr>
            <p:cNvPr id="93" name="Google Shape;93;p15"/>
            <p:cNvSpPr/>
            <p:nvPr/>
          </p:nvSpPr>
          <p:spPr>
            <a:xfrm>
              <a:off x="778" y="2107"/>
              <a:ext cx="254" cy="398"/>
            </a:xfrm>
            <a:custGeom>
              <a:rect b="b" l="l" r="r" t="t"/>
              <a:pathLst>
                <a:path extrusionOk="0" h="950" w="607">
                  <a:moveTo>
                    <a:pt x="441" y="549"/>
                  </a:moveTo>
                  <a:cubicBezTo>
                    <a:pt x="583" y="411"/>
                    <a:pt x="607" y="165"/>
                    <a:pt x="511" y="0"/>
                  </a:cubicBezTo>
                  <a:cubicBezTo>
                    <a:pt x="449" y="99"/>
                    <a:pt x="326" y="163"/>
                    <a:pt x="243" y="245"/>
                  </a:cubicBezTo>
                  <a:cubicBezTo>
                    <a:pt x="66" y="419"/>
                    <a:pt x="0" y="713"/>
                    <a:pt x="120" y="950"/>
                  </a:cubicBezTo>
                  <a:cubicBezTo>
                    <a:pt x="100" y="866"/>
                    <a:pt x="168" y="762"/>
                    <a:pt x="234" y="705"/>
                  </a:cubicBezTo>
                  <a:cubicBezTo>
                    <a:pt x="299" y="649"/>
                    <a:pt x="379" y="610"/>
                    <a:pt x="441" y="549"/>
                  </a:cubicBezTo>
                </a:path>
              </a:pathLst>
            </a:custGeom>
            <a:solidFill>
              <a:srgbClr val="0684C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94" name="Google Shape;94;p15"/>
            <p:cNvSpPr/>
            <p:nvPr/>
          </p:nvSpPr>
          <p:spPr>
            <a:xfrm>
              <a:off x="801" y="2319"/>
              <a:ext cx="335" cy="454"/>
            </a:xfrm>
            <a:custGeom>
              <a:rect b="b" l="l" r="r" t="t"/>
              <a:pathLst>
                <a:path extrusionOk="0" h="1084" w="798">
                  <a:moveTo>
                    <a:pt x="796" y="852"/>
                  </a:moveTo>
                  <a:cubicBezTo>
                    <a:pt x="797" y="934"/>
                    <a:pt x="782" y="1014"/>
                    <a:pt x="749" y="1084"/>
                  </a:cubicBezTo>
                  <a:cubicBezTo>
                    <a:pt x="783" y="1013"/>
                    <a:pt x="798" y="933"/>
                    <a:pt x="796" y="852"/>
                  </a:cubicBezTo>
                  <a:moveTo>
                    <a:pt x="274" y="128"/>
                  </a:moveTo>
                  <a:cubicBezTo>
                    <a:pt x="241" y="150"/>
                    <a:pt x="207" y="172"/>
                    <a:pt x="178" y="198"/>
                  </a:cubicBezTo>
                  <a:cubicBezTo>
                    <a:pt x="177" y="198"/>
                    <a:pt x="177" y="198"/>
                    <a:pt x="177" y="199"/>
                  </a:cubicBezTo>
                  <a:cubicBezTo>
                    <a:pt x="113" y="255"/>
                    <a:pt x="46" y="357"/>
                    <a:pt x="64" y="441"/>
                  </a:cubicBezTo>
                  <a:cubicBezTo>
                    <a:pt x="64" y="442"/>
                    <a:pt x="64" y="442"/>
                    <a:pt x="64" y="443"/>
                  </a:cubicBezTo>
                  <a:cubicBezTo>
                    <a:pt x="64" y="443"/>
                    <a:pt x="64" y="443"/>
                    <a:pt x="64" y="443"/>
                  </a:cubicBezTo>
                  <a:cubicBezTo>
                    <a:pt x="65" y="443"/>
                    <a:pt x="65" y="443"/>
                    <a:pt x="65" y="444"/>
                  </a:cubicBezTo>
                  <a:cubicBezTo>
                    <a:pt x="64" y="442"/>
                    <a:pt x="63" y="441"/>
                    <a:pt x="63" y="440"/>
                  </a:cubicBezTo>
                  <a:cubicBezTo>
                    <a:pt x="107" y="536"/>
                    <a:pt x="175" y="621"/>
                    <a:pt x="261" y="679"/>
                  </a:cubicBezTo>
                  <a:cubicBezTo>
                    <a:pt x="354" y="742"/>
                    <a:pt x="463" y="776"/>
                    <a:pt x="560" y="833"/>
                  </a:cubicBezTo>
                  <a:cubicBezTo>
                    <a:pt x="634" y="782"/>
                    <a:pt x="713" y="732"/>
                    <a:pt x="765" y="665"/>
                  </a:cubicBezTo>
                  <a:cubicBezTo>
                    <a:pt x="766" y="669"/>
                    <a:pt x="768" y="674"/>
                    <a:pt x="769" y="678"/>
                  </a:cubicBezTo>
                  <a:cubicBezTo>
                    <a:pt x="719" y="505"/>
                    <a:pt x="604" y="339"/>
                    <a:pt x="454" y="234"/>
                  </a:cubicBezTo>
                  <a:cubicBezTo>
                    <a:pt x="400" y="196"/>
                    <a:pt x="337" y="163"/>
                    <a:pt x="274" y="128"/>
                  </a:cubicBezTo>
                  <a:moveTo>
                    <a:pt x="31" y="0"/>
                  </a:moveTo>
                  <a:cubicBezTo>
                    <a:pt x="9" y="64"/>
                    <a:pt x="0" y="132"/>
                    <a:pt x="3" y="200"/>
                  </a:cubicBezTo>
                  <a:cubicBezTo>
                    <a:pt x="2" y="132"/>
                    <a:pt x="11" y="64"/>
                    <a:pt x="3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95" name="Google Shape;95;p15"/>
            <p:cNvSpPr/>
            <p:nvPr/>
          </p:nvSpPr>
          <p:spPr>
            <a:xfrm>
              <a:off x="801" y="2319"/>
              <a:ext cx="27" cy="186"/>
            </a:xfrm>
            <a:custGeom>
              <a:rect b="b" l="l" r="r" t="t"/>
              <a:pathLst>
                <a:path extrusionOk="0" h="445" w="63">
                  <a:moveTo>
                    <a:pt x="63" y="443"/>
                  </a:moveTo>
                  <a:cubicBezTo>
                    <a:pt x="63" y="444"/>
                    <a:pt x="63" y="444"/>
                    <a:pt x="63" y="445"/>
                  </a:cubicBezTo>
                  <a:cubicBezTo>
                    <a:pt x="63" y="445"/>
                    <a:pt x="63" y="445"/>
                    <a:pt x="63" y="445"/>
                  </a:cubicBezTo>
                  <a:cubicBezTo>
                    <a:pt x="63" y="444"/>
                    <a:pt x="63" y="444"/>
                    <a:pt x="63" y="443"/>
                  </a:cubicBezTo>
                  <a:moveTo>
                    <a:pt x="30" y="0"/>
                  </a:moveTo>
                  <a:cubicBezTo>
                    <a:pt x="30" y="1"/>
                    <a:pt x="30" y="1"/>
                    <a:pt x="30" y="2"/>
                  </a:cubicBezTo>
                  <a:cubicBezTo>
                    <a:pt x="10" y="66"/>
                    <a:pt x="1" y="134"/>
                    <a:pt x="2" y="202"/>
                  </a:cubicBezTo>
                  <a:cubicBezTo>
                    <a:pt x="3" y="203"/>
                    <a:pt x="3" y="204"/>
                    <a:pt x="3" y="204"/>
                  </a:cubicBezTo>
                  <a:cubicBezTo>
                    <a:pt x="0" y="135"/>
                    <a:pt x="10" y="66"/>
                    <a:pt x="30" y="0"/>
                  </a:cubicBezTo>
                </a:path>
              </a:pathLst>
            </a:custGeom>
            <a:solidFill>
              <a:srgbClr val="0065A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96" name="Google Shape;96;p15"/>
            <p:cNvSpPr/>
            <p:nvPr/>
          </p:nvSpPr>
          <p:spPr>
            <a:xfrm>
              <a:off x="950" y="2603"/>
              <a:ext cx="185" cy="311"/>
            </a:xfrm>
            <a:custGeom>
              <a:rect b="b" l="l" r="r" t="t"/>
              <a:pathLst>
                <a:path extrusionOk="0" h="743" w="442">
                  <a:moveTo>
                    <a:pt x="41" y="639"/>
                  </a:moveTo>
                  <a:cubicBezTo>
                    <a:pt x="40" y="646"/>
                    <a:pt x="39" y="652"/>
                    <a:pt x="37" y="659"/>
                  </a:cubicBezTo>
                  <a:cubicBezTo>
                    <a:pt x="31" y="690"/>
                    <a:pt x="20" y="717"/>
                    <a:pt x="5" y="739"/>
                  </a:cubicBezTo>
                  <a:cubicBezTo>
                    <a:pt x="4" y="741"/>
                    <a:pt x="4" y="742"/>
                    <a:pt x="3" y="743"/>
                  </a:cubicBezTo>
                  <a:cubicBezTo>
                    <a:pt x="4" y="742"/>
                    <a:pt x="5" y="740"/>
                    <a:pt x="7" y="739"/>
                  </a:cubicBezTo>
                  <a:cubicBezTo>
                    <a:pt x="25" y="712"/>
                    <a:pt x="36" y="677"/>
                    <a:pt x="41" y="639"/>
                  </a:cubicBezTo>
                  <a:moveTo>
                    <a:pt x="43" y="545"/>
                  </a:moveTo>
                  <a:cubicBezTo>
                    <a:pt x="43" y="548"/>
                    <a:pt x="43" y="552"/>
                    <a:pt x="44" y="555"/>
                  </a:cubicBezTo>
                  <a:cubicBezTo>
                    <a:pt x="44" y="555"/>
                    <a:pt x="44" y="556"/>
                    <a:pt x="44" y="556"/>
                  </a:cubicBezTo>
                  <a:cubicBezTo>
                    <a:pt x="43" y="553"/>
                    <a:pt x="43" y="549"/>
                    <a:pt x="43" y="545"/>
                  </a:cubicBezTo>
                  <a:moveTo>
                    <a:pt x="206" y="155"/>
                  </a:moveTo>
                  <a:cubicBezTo>
                    <a:pt x="175" y="176"/>
                    <a:pt x="144" y="197"/>
                    <a:pt x="117" y="219"/>
                  </a:cubicBezTo>
                  <a:cubicBezTo>
                    <a:pt x="72" y="258"/>
                    <a:pt x="32" y="303"/>
                    <a:pt x="0" y="354"/>
                  </a:cubicBezTo>
                  <a:cubicBezTo>
                    <a:pt x="33" y="431"/>
                    <a:pt x="51" y="521"/>
                    <a:pt x="48" y="599"/>
                  </a:cubicBezTo>
                  <a:cubicBezTo>
                    <a:pt x="47" y="650"/>
                    <a:pt x="36" y="694"/>
                    <a:pt x="19" y="727"/>
                  </a:cubicBezTo>
                  <a:cubicBezTo>
                    <a:pt x="31" y="715"/>
                    <a:pt x="44" y="705"/>
                    <a:pt x="57" y="695"/>
                  </a:cubicBezTo>
                  <a:cubicBezTo>
                    <a:pt x="128" y="643"/>
                    <a:pt x="212" y="610"/>
                    <a:pt x="281" y="555"/>
                  </a:cubicBezTo>
                  <a:cubicBezTo>
                    <a:pt x="331" y="515"/>
                    <a:pt x="369" y="464"/>
                    <a:pt x="395" y="406"/>
                  </a:cubicBezTo>
                  <a:cubicBezTo>
                    <a:pt x="394" y="409"/>
                    <a:pt x="393" y="411"/>
                    <a:pt x="392" y="413"/>
                  </a:cubicBezTo>
                  <a:cubicBezTo>
                    <a:pt x="400" y="297"/>
                    <a:pt x="314" y="221"/>
                    <a:pt x="215" y="160"/>
                  </a:cubicBezTo>
                  <a:cubicBezTo>
                    <a:pt x="212" y="158"/>
                    <a:pt x="209" y="157"/>
                    <a:pt x="206" y="155"/>
                  </a:cubicBezTo>
                  <a:moveTo>
                    <a:pt x="415" y="0"/>
                  </a:moveTo>
                  <a:cubicBezTo>
                    <a:pt x="432" y="58"/>
                    <a:pt x="441" y="117"/>
                    <a:pt x="442" y="174"/>
                  </a:cubicBezTo>
                  <a:cubicBezTo>
                    <a:pt x="442" y="116"/>
                    <a:pt x="432" y="57"/>
                    <a:pt x="415"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97" name="Google Shape;97;p15"/>
            <p:cNvSpPr/>
            <p:nvPr/>
          </p:nvSpPr>
          <p:spPr>
            <a:xfrm>
              <a:off x="1036" y="2598"/>
              <a:ext cx="99" cy="178"/>
            </a:xfrm>
            <a:custGeom>
              <a:rect b="b" l="l" r="r" t="t"/>
              <a:pathLst>
                <a:path extrusionOk="0" h="426" w="237">
                  <a:moveTo>
                    <a:pt x="205" y="0"/>
                  </a:moveTo>
                  <a:cubicBezTo>
                    <a:pt x="153" y="67"/>
                    <a:pt x="74" y="117"/>
                    <a:pt x="0" y="168"/>
                  </a:cubicBezTo>
                  <a:cubicBezTo>
                    <a:pt x="3" y="170"/>
                    <a:pt x="6" y="171"/>
                    <a:pt x="9" y="173"/>
                  </a:cubicBezTo>
                  <a:cubicBezTo>
                    <a:pt x="108" y="234"/>
                    <a:pt x="194" y="310"/>
                    <a:pt x="186" y="426"/>
                  </a:cubicBezTo>
                  <a:cubicBezTo>
                    <a:pt x="187" y="424"/>
                    <a:pt x="188" y="422"/>
                    <a:pt x="189" y="419"/>
                  </a:cubicBezTo>
                  <a:cubicBezTo>
                    <a:pt x="222" y="349"/>
                    <a:pt x="237" y="269"/>
                    <a:pt x="236" y="187"/>
                  </a:cubicBezTo>
                  <a:cubicBezTo>
                    <a:pt x="235" y="130"/>
                    <a:pt x="226" y="71"/>
                    <a:pt x="209" y="13"/>
                  </a:cubicBezTo>
                  <a:cubicBezTo>
                    <a:pt x="208" y="9"/>
                    <a:pt x="206" y="4"/>
                    <a:pt x="205" y="0"/>
                  </a:cubicBezTo>
                </a:path>
              </a:pathLst>
            </a:custGeom>
            <a:solidFill>
              <a:srgbClr val="C55A1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98" name="Google Shape;98;p15"/>
            <p:cNvSpPr/>
            <p:nvPr/>
          </p:nvSpPr>
          <p:spPr>
            <a:xfrm>
              <a:off x="872" y="2836"/>
              <a:ext cx="80" cy="82"/>
            </a:xfrm>
            <a:custGeom>
              <a:rect b="b" l="l" r="r" t="t"/>
              <a:pathLst>
                <a:path extrusionOk="0" h="196" w="190">
                  <a:moveTo>
                    <a:pt x="1" y="0"/>
                  </a:moveTo>
                  <a:cubicBezTo>
                    <a:pt x="1" y="0"/>
                    <a:pt x="1" y="0"/>
                    <a:pt x="0" y="0"/>
                  </a:cubicBezTo>
                  <a:cubicBezTo>
                    <a:pt x="72" y="44"/>
                    <a:pt x="138" y="104"/>
                    <a:pt x="173" y="178"/>
                  </a:cubicBezTo>
                  <a:cubicBezTo>
                    <a:pt x="176" y="182"/>
                    <a:pt x="178" y="187"/>
                    <a:pt x="179" y="191"/>
                  </a:cubicBezTo>
                  <a:cubicBezTo>
                    <a:pt x="180" y="193"/>
                    <a:pt x="181" y="194"/>
                    <a:pt x="181" y="196"/>
                  </a:cubicBezTo>
                  <a:cubicBezTo>
                    <a:pt x="184" y="193"/>
                    <a:pt x="186" y="189"/>
                    <a:pt x="188" y="186"/>
                  </a:cubicBezTo>
                  <a:cubicBezTo>
                    <a:pt x="187" y="187"/>
                    <a:pt x="187" y="188"/>
                    <a:pt x="186" y="188"/>
                  </a:cubicBezTo>
                  <a:cubicBezTo>
                    <a:pt x="187" y="186"/>
                    <a:pt x="189" y="184"/>
                    <a:pt x="190" y="182"/>
                  </a:cubicBezTo>
                  <a:cubicBezTo>
                    <a:pt x="190" y="182"/>
                    <a:pt x="190" y="182"/>
                    <a:pt x="190" y="182"/>
                  </a:cubicBezTo>
                  <a:cubicBezTo>
                    <a:pt x="189" y="184"/>
                    <a:pt x="187" y="186"/>
                    <a:pt x="186" y="188"/>
                  </a:cubicBezTo>
                  <a:cubicBezTo>
                    <a:pt x="184" y="190"/>
                    <a:pt x="183" y="192"/>
                    <a:pt x="181" y="194"/>
                  </a:cubicBezTo>
                  <a:cubicBezTo>
                    <a:pt x="181" y="192"/>
                    <a:pt x="180" y="191"/>
                    <a:pt x="179" y="189"/>
                  </a:cubicBezTo>
                  <a:cubicBezTo>
                    <a:pt x="177" y="185"/>
                    <a:pt x="175" y="180"/>
                    <a:pt x="173" y="176"/>
                  </a:cubicBezTo>
                  <a:cubicBezTo>
                    <a:pt x="172" y="173"/>
                    <a:pt x="170" y="170"/>
                    <a:pt x="169" y="167"/>
                  </a:cubicBezTo>
                  <a:cubicBezTo>
                    <a:pt x="132" y="98"/>
                    <a:pt x="69" y="41"/>
                    <a:pt x="1" y="0"/>
                  </a:cubicBezTo>
                </a:path>
              </a:pathLst>
            </a:custGeom>
            <a:solidFill>
              <a:srgbClr val="0684C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99" name="Google Shape;99;p15"/>
            <p:cNvSpPr/>
            <p:nvPr/>
          </p:nvSpPr>
          <p:spPr>
            <a:xfrm>
              <a:off x="950" y="2835"/>
              <a:ext cx="18" cy="80"/>
            </a:xfrm>
            <a:custGeom>
              <a:rect b="b" l="l" r="r" t="t"/>
              <a:pathLst>
                <a:path extrusionOk="0" h="190" w="44">
                  <a:moveTo>
                    <a:pt x="4" y="184"/>
                  </a:moveTo>
                  <a:cubicBezTo>
                    <a:pt x="3" y="186"/>
                    <a:pt x="1" y="188"/>
                    <a:pt x="0" y="190"/>
                  </a:cubicBezTo>
                  <a:cubicBezTo>
                    <a:pt x="1" y="190"/>
                    <a:pt x="1" y="189"/>
                    <a:pt x="2" y="188"/>
                  </a:cubicBezTo>
                  <a:cubicBezTo>
                    <a:pt x="3" y="187"/>
                    <a:pt x="3" y="186"/>
                    <a:pt x="4" y="184"/>
                  </a:cubicBezTo>
                  <a:moveTo>
                    <a:pt x="43" y="0"/>
                  </a:moveTo>
                  <a:cubicBezTo>
                    <a:pt x="43" y="9"/>
                    <a:pt x="43" y="18"/>
                    <a:pt x="43" y="27"/>
                  </a:cubicBezTo>
                  <a:cubicBezTo>
                    <a:pt x="43" y="27"/>
                    <a:pt x="43" y="27"/>
                    <a:pt x="43" y="27"/>
                  </a:cubicBezTo>
                  <a:cubicBezTo>
                    <a:pt x="43" y="32"/>
                    <a:pt x="43" y="37"/>
                    <a:pt x="43" y="42"/>
                  </a:cubicBezTo>
                  <a:cubicBezTo>
                    <a:pt x="42" y="64"/>
                    <a:pt x="40" y="85"/>
                    <a:pt x="36" y="104"/>
                  </a:cubicBezTo>
                  <a:cubicBezTo>
                    <a:pt x="38" y="97"/>
                    <a:pt x="39" y="91"/>
                    <a:pt x="40" y="84"/>
                  </a:cubicBezTo>
                  <a:cubicBezTo>
                    <a:pt x="42" y="71"/>
                    <a:pt x="43" y="58"/>
                    <a:pt x="43" y="44"/>
                  </a:cubicBezTo>
                  <a:cubicBezTo>
                    <a:pt x="44" y="30"/>
                    <a:pt x="43" y="16"/>
                    <a:pt x="43" y="1"/>
                  </a:cubicBezTo>
                  <a:cubicBezTo>
                    <a:pt x="43" y="1"/>
                    <a:pt x="43" y="0"/>
                    <a:pt x="43" y="0"/>
                  </a:cubicBezTo>
                </a:path>
              </a:pathLst>
            </a:custGeom>
            <a:solidFill>
              <a:srgbClr val="0065A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0" name="Google Shape;100;p15"/>
            <p:cNvSpPr/>
            <p:nvPr/>
          </p:nvSpPr>
          <p:spPr>
            <a:xfrm>
              <a:off x="778" y="2837"/>
              <a:ext cx="169" cy="201"/>
            </a:xfrm>
            <a:custGeom>
              <a:rect b="b" l="l" r="r" t="t"/>
              <a:pathLst>
                <a:path extrusionOk="0" h="481" w="401">
                  <a:moveTo>
                    <a:pt x="220" y="0"/>
                  </a:moveTo>
                  <a:cubicBezTo>
                    <a:pt x="176" y="37"/>
                    <a:pt x="132" y="73"/>
                    <a:pt x="97" y="117"/>
                  </a:cubicBezTo>
                  <a:cubicBezTo>
                    <a:pt x="18" y="219"/>
                    <a:pt x="0" y="363"/>
                    <a:pt x="52" y="481"/>
                  </a:cubicBezTo>
                  <a:cubicBezTo>
                    <a:pt x="81" y="410"/>
                    <a:pt x="150" y="364"/>
                    <a:pt x="217" y="328"/>
                  </a:cubicBezTo>
                  <a:cubicBezTo>
                    <a:pt x="284" y="292"/>
                    <a:pt x="356" y="258"/>
                    <a:pt x="401" y="197"/>
                  </a:cubicBezTo>
                  <a:cubicBezTo>
                    <a:pt x="401" y="194"/>
                    <a:pt x="401" y="194"/>
                    <a:pt x="401" y="194"/>
                  </a:cubicBezTo>
                  <a:cubicBezTo>
                    <a:pt x="400" y="193"/>
                    <a:pt x="399" y="191"/>
                    <a:pt x="399" y="190"/>
                  </a:cubicBezTo>
                  <a:cubicBezTo>
                    <a:pt x="397" y="186"/>
                    <a:pt x="395" y="182"/>
                    <a:pt x="393" y="177"/>
                  </a:cubicBezTo>
                  <a:cubicBezTo>
                    <a:pt x="354" y="96"/>
                    <a:pt x="282" y="38"/>
                    <a:pt x="220"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1" name="Google Shape;101;p15"/>
            <p:cNvSpPr/>
            <p:nvPr/>
          </p:nvSpPr>
          <p:spPr>
            <a:xfrm>
              <a:off x="721" y="2502"/>
              <a:ext cx="250" cy="419"/>
            </a:xfrm>
            <a:custGeom>
              <a:rect b="b" l="l" r="r" t="t"/>
              <a:pathLst>
                <a:path extrusionOk="0" h="1002" w="596">
                  <a:moveTo>
                    <a:pt x="538" y="579"/>
                  </a:moveTo>
                  <a:cubicBezTo>
                    <a:pt x="524" y="549"/>
                    <a:pt x="507" y="522"/>
                    <a:pt x="490" y="500"/>
                  </a:cubicBezTo>
                  <a:cubicBezTo>
                    <a:pt x="448" y="446"/>
                    <a:pt x="395" y="402"/>
                    <a:pt x="344" y="359"/>
                  </a:cubicBezTo>
                  <a:cubicBezTo>
                    <a:pt x="314" y="334"/>
                    <a:pt x="283" y="308"/>
                    <a:pt x="255" y="281"/>
                  </a:cubicBezTo>
                  <a:cubicBezTo>
                    <a:pt x="201" y="228"/>
                    <a:pt x="113" y="122"/>
                    <a:pt x="130" y="2"/>
                  </a:cubicBezTo>
                  <a:cubicBezTo>
                    <a:pt x="122" y="0"/>
                    <a:pt x="122" y="0"/>
                    <a:pt x="122" y="0"/>
                  </a:cubicBezTo>
                  <a:cubicBezTo>
                    <a:pt x="79" y="96"/>
                    <a:pt x="35" y="195"/>
                    <a:pt x="19" y="301"/>
                  </a:cubicBezTo>
                  <a:cubicBezTo>
                    <a:pt x="0" y="420"/>
                    <a:pt x="22" y="529"/>
                    <a:pt x="80" y="608"/>
                  </a:cubicBezTo>
                  <a:cubicBezTo>
                    <a:pt x="135" y="682"/>
                    <a:pt x="218" y="726"/>
                    <a:pt x="298" y="769"/>
                  </a:cubicBezTo>
                  <a:cubicBezTo>
                    <a:pt x="308" y="774"/>
                    <a:pt x="317" y="779"/>
                    <a:pt x="326" y="783"/>
                  </a:cubicBezTo>
                  <a:cubicBezTo>
                    <a:pt x="394" y="820"/>
                    <a:pt x="484" y="884"/>
                    <a:pt x="530" y="978"/>
                  </a:cubicBezTo>
                  <a:cubicBezTo>
                    <a:pt x="532" y="983"/>
                    <a:pt x="534" y="987"/>
                    <a:pt x="536" y="991"/>
                  </a:cubicBezTo>
                  <a:cubicBezTo>
                    <a:pt x="536" y="992"/>
                    <a:pt x="537" y="994"/>
                    <a:pt x="538" y="995"/>
                  </a:cubicBezTo>
                  <a:cubicBezTo>
                    <a:pt x="540" y="1002"/>
                    <a:pt x="540" y="1002"/>
                    <a:pt x="540" y="1002"/>
                  </a:cubicBezTo>
                  <a:cubicBezTo>
                    <a:pt x="545" y="996"/>
                    <a:pt x="545" y="996"/>
                    <a:pt x="545" y="996"/>
                  </a:cubicBezTo>
                  <a:cubicBezTo>
                    <a:pt x="574" y="961"/>
                    <a:pt x="591" y="907"/>
                    <a:pt x="593" y="840"/>
                  </a:cubicBezTo>
                  <a:cubicBezTo>
                    <a:pt x="596" y="757"/>
                    <a:pt x="575" y="659"/>
                    <a:pt x="538" y="579"/>
                  </a:cubicBezTo>
                  <a:moveTo>
                    <a:pt x="589" y="840"/>
                  </a:moveTo>
                  <a:cubicBezTo>
                    <a:pt x="587" y="902"/>
                    <a:pt x="572" y="957"/>
                    <a:pt x="541" y="994"/>
                  </a:cubicBezTo>
                  <a:cubicBezTo>
                    <a:pt x="541" y="992"/>
                    <a:pt x="540" y="991"/>
                    <a:pt x="539" y="989"/>
                  </a:cubicBezTo>
                  <a:cubicBezTo>
                    <a:pt x="538" y="985"/>
                    <a:pt x="536" y="980"/>
                    <a:pt x="533" y="976"/>
                  </a:cubicBezTo>
                  <a:cubicBezTo>
                    <a:pt x="493" y="891"/>
                    <a:pt x="411" y="825"/>
                    <a:pt x="328" y="780"/>
                  </a:cubicBezTo>
                  <a:cubicBezTo>
                    <a:pt x="239" y="732"/>
                    <a:pt x="144" y="687"/>
                    <a:pt x="84" y="606"/>
                  </a:cubicBezTo>
                  <a:cubicBezTo>
                    <a:pt x="20" y="520"/>
                    <a:pt x="6" y="407"/>
                    <a:pt x="23" y="302"/>
                  </a:cubicBezTo>
                  <a:cubicBezTo>
                    <a:pt x="39" y="197"/>
                    <a:pt x="82" y="99"/>
                    <a:pt x="125" y="2"/>
                  </a:cubicBezTo>
                  <a:cubicBezTo>
                    <a:pt x="110" y="108"/>
                    <a:pt x="175" y="209"/>
                    <a:pt x="252" y="284"/>
                  </a:cubicBezTo>
                  <a:cubicBezTo>
                    <a:pt x="329" y="358"/>
                    <a:pt x="421" y="418"/>
                    <a:pt x="486" y="502"/>
                  </a:cubicBezTo>
                  <a:cubicBezTo>
                    <a:pt x="504" y="525"/>
                    <a:pt x="520" y="552"/>
                    <a:pt x="534" y="581"/>
                  </a:cubicBezTo>
                  <a:cubicBezTo>
                    <a:pt x="572" y="661"/>
                    <a:pt x="592" y="757"/>
                    <a:pt x="589" y="840"/>
                  </a:cubicBezTo>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2" name="Google Shape;102;p15"/>
            <p:cNvSpPr/>
            <p:nvPr/>
          </p:nvSpPr>
          <p:spPr>
            <a:xfrm>
              <a:off x="808" y="2449"/>
              <a:ext cx="20" cy="55"/>
            </a:xfrm>
            <a:custGeom>
              <a:rect b="b" l="l" r="r" t="t"/>
              <a:pathLst>
                <a:path extrusionOk="0" h="131" w="46">
                  <a:moveTo>
                    <a:pt x="0" y="0"/>
                  </a:moveTo>
                  <a:cubicBezTo>
                    <a:pt x="9" y="45"/>
                    <a:pt x="25" y="89"/>
                    <a:pt x="46" y="131"/>
                  </a:cubicBezTo>
                  <a:cubicBezTo>
                    <a:pt x="45" y="130"/>
                    <a:pt x="45" y="130"/>
                    <a:pt x="45" y="129"/>
                  </a:cubicBezTo>
                  <a:cubicBezTo>
                    <a:pt x="24" y="87"/>
                    <a:pt x="9" y="44"/>
                    <a:pt x="0" y="0"/>
                  </a:cubicBezTo>
                </a:path>
              </a:pathLst>
            </a:custGeom>
            <a:solidFill>
              <a:srgbClr val="74A5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3" name="Google Shape;103;p15"/>
            <p:cNvSpPr/>
            <p:nvPr/>
          </p:nvSpPr>
          <p:spPr>
            <a:xfrm>
              <a:off x="803" y="2107"/>
              <a:ext cx="213" cy="396"/>
            </a:xfrm>
            <a:custGeom>
              <a:rect b="b" l="l" r="r" t="t"/>
              <a:pathLst>
                <a:path extrusionOk="0" h="945" w="509">
                  <a:moveTo>
                    <a:pt x="0" y="709"/>
                  </a:moveTo>
                  <a:cubicBezTo>
                    <a:pt x="1" y="745"/>
                    <a:pt x="5" y="781"/>
                    <a:pt x="13" y="816"/>
                  </a:cubicBezTo>
                  <a:cubicBezTo>
                    <a:pt x="22" y="860"/>
                    <a:pt x="37" y="903"/>
                    <a:pt x="58" y="945"/>
                  </a:cubicBezTo>
                  <a:cubicBezTo>
                    <a:pt x="24" y="871"/>
                    <a:pt x="4" y="790"/>
                    <a:pt x="0" y="709"/>
                  </a:cubicBezTo>
                  <a:moveTo>
                    <a:pt x="451" y="0"/>
                  </a:moveTo>
                  <a:cubicBezTo>
                    <a:pt x="389" y="99"/>
                    <a:pt x="266" y="163"/>
                    <a:pt x="183" y="245"/>
                  </a:cubicBezTo>
                  <a:cubicBezTo>
                    <a:pt x="183" y="245"/>
                    <a:pt x="182" y="245"/>
                    <a:pt x="182" y="245"/>
                  </a:cubicBezTo>
                  <a:cubicBezTo>
                    <a:pt x="111" y="316"/>
                    <a:pt x="57" y="407"/>
                    <a:pt x="27" y="505"/>
                  </a:cubicBezTo>
                  <a:cubicBezTo>
                    <a:pt x="31" y="494"/>
                    <a:pt x="35" y="483"/>
                    <a:pt x="40" y="472"/>
                  </a:cubicBezTo>
                  <a:cubicBezTo>
                    <a:pt x="100" y="539"/>
                    <a:pt x="184" y="588"/>
                    <a:pt x="270" y="635"/>
                  </a:cubicBezTo>
                  <a:cubicBezTo>
                    <a:pt x="309" y="609"/>
                    <a:pt x="348" y="582"/>
                    <a:pt x="381" y="549"/>
                  </a:cubicBezTo>
                  <a:cubicBezTo>
                    <a:pt x="466" y="467"/>
                    <a:pt x="509" y="345"/>
                    <a:pt x="509" y="226"/>
                  </a:cubicBezTo>
                  <a:cubicBezTo>
                    <a:pt x="509" y="146"/>
                    <a:pt x="490" y="66"/>
                    <a:pt x="451"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4" name="Google Shape;104;p15"/>
            <p:cNvSpPr/>
            <p:nvPr/>
          </p:nvSpPr>
          <p:spPr>
            <a:xfrm>
              <a:off x="820" y="2403"/>
              <a:ext cx="55" cy="102"/>
            </a:xfrm>
            <a:custGeom>
              <a:rect b="b" l="l" r="r" t="t"/>
              <a:pathLst>
                <a:path extrusionOk="0" h="245" w="132">
                  <a:moveTo>
                    <a:pt x="17" y="239"/>
                  </a:moveTo>
                  <a:cubicBezTo>
                    <a:pt x="17" y="240"/>
                    <a:pt x="17" y="240"/>
                    <a:pt x="18" y="241"/>
                  </a:cubicBezTo>
                  <a:cubicBezTo>
                    <a:pt x="18" y="242"/>
                    <a:pt x="19" y="243"/>
                    <a:pt x="20" y="245"/>
                  </a:cubicBezTo>
                  <a:cubicBezTo>
                    <a:pt x="20" y="244"/>
                    <a:pt x="20" y="244"/>
                    <a:pt x="19" y="244"/>
                  </a:cubicBezTo>
                  <a:cubicBezTo>
                    <a:pt x="19" y="242"/>
                    <a:pt x="18" y="241"/>
                    <a:pt x="17" y="239"/>
                  </a:cubicBezTo>
                  <a:moveTo>
                    <a:pt x="132" y="0"/>
                  </a:moveTo>
                  <a:cubicBezTo>
                    <a:pt x="68" y="56"/>
                    <a:pt x="0" y="158"/>
                    <a:pt x="19" y="242"/>
                  </a:cubicBezTo>
                  <a:cubicBezTo>
                    <a:pt x="1" y="158"/>
                    <a:pt x="68" y="56"/>
                    <a:pt x="132" y="0"/>
                  </a:cubicBezTo>
                </a:path>
              </a:pathLst>
            </a:custGeom>
            <a:solidFill>
              <a:srgbClr val="249DD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5" name="Google Shape;105;p15"/>
            <p:cNvSpPr/>
            <p:nvPr/>
          </p:nvSpPr>
          <p:spPr>
            <a:xfrm>
              <a:off x="801" y="2305"/>
              <a:ext cx="115" cy="200"/>
            </a:xfrm>
            <a:custGeom>
              <a:rect b="b" l="l" r="r" t="t"/>
              <a:pathLst>
                <a:path extrusionOk="0" h="478" w="273">
                  <a:moveTo>
                    <a:pt x="43" y="0"/>
                  </a:moveTo>
                  <a:cubicBezTo>
                    <a:pt x="38" y="11"/>
                    <a:pt x="34" y="22"/>
                    <a:pt x="30" y="33"/>
                  </a:cubicBezTo>
                  <a:cubicBezTo>
                    <a:pt x="10" y="99"/>
                    <a:pt x="0" y="168"/>
                    <a:pt x="3" y="237"/>
                  </a:cubicBezTo>
                  <a:cubicBezTo>
                    <a:pt x="7" y="318"/>
                    <a:pt x="27" y="399"/>
                    <a:pt x="61" y="473"/>
                  </a:cubicBezTo>
                  <a:cubicBezTo>
                    <a:pt x="62" y="475"/>
                    <a:pt x="63" y="476"/>
                    <a:pt x="63" y="478"/>
                  </a:cubicBezTo>
                  <a:cubicBezTo>
                    <a:pt x="63" y="477"/>
                    <a:pt x="63" y="477"/>
                    <a:pt x="63" y="476"/>
                  </a:cubicBezTo>
                  <a:cubicBezTo>
                    <a:pt x="44" y="392"/>
                    <a:pt x="112" y="290"/>
                    <a:pt x="176" y="234"/>
                  </a:cubicBezTo>
                  <a:cubicBezTo>
                    <a:pt x="176" y="233"/>
                    <a:pt x="176" y="233"/>
                    <a:pt x="177" y="233"/>
                  </a:cubicBezTo>
                  <a:cubicBezTo>
                    <a:pt x="206" y="207"/>
                    <a:pt x="240" y="185"/>
                    <a:pt x="273" y="163"/>
                  </a:cubicBezTo>
                  <a:cubicBezTo>
                    <a:pt x="187" y="116"/>
                    <a:pt x="103" y="67"/>
                    <a:pt x="43" y="0"/>
                  </a:cubicBezTo>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6" name="Google Shape;106;p15"/>
            <p:cNvSpPr/>
            <p:nvPr/>
          </p:nvSpPr>
          <p:spPr>
            <a:xfrm>
              <a:off x="817" y="2260"/>
              <a:ext cx="191" cy="245"/>
            </a:xfrm>
            <a:custGeom>
              <a:rect b="b" l="l" r="r" t="t"/>
              <a:pathLst>
                <a:path extrusionOk="0" h="585" w="454">
                  <a:moveTo>
                    <a:pt x="81" y="402"/>
                  </a:moveTo>
                  <a:cubicBezTo>
                    <a:pt x="127" y="341"/>
                    <a:pt x="175" y="307"/>
                    <a:pt x="228" y="272"/>
                  </a:cubicBezTo>
                  <a:cubicBezTo>
                    <a:pt x="268" y="246"/>
                    <a:pt x="310" y="218"/>
                    <a:pt x="349" y="177"/>
                  </a:cubicBezTo>
                  <a:cubicBezTo>
                    <a:pt x="437" y="84"/>
                    <a:pt x="451" y="0"/>
                    <a:pt x="451" y="0"/>
                  </a:cubicBezTo>
                  <a:cubicBezTo>
                    <a:pt x="454" y="0"/>
                    <a:pt x="454" y="0"/>
                    <a:pt x="454" y="0"/>
                  </a:cubicBezTo>
                  <a:cubicBezTo>
                    <a:pt x="454" y="1"/>
                    <a:pt x="441" y="86"/>
                    <a:pt x="352" y="180"/>
                  </a:cubicBezTo>
                  <a:cubicBezTo>
                    <a:pt x="312" y="222"/>
                    <a:pt x="271" y="249"/>
                    <a:pt x="230" y="276"/>
                  </a:cubicBezTo>
                  <a:cubicBezTo>
                    <a:pt x="178" y="311"/>
                    <a:pt x="128" y="343"/>
                    <a:pt x="84" y="404"/>
                  </a:cubicBezTo>
                  <a:cubicBezTo>
                    <a:pt x="8" y="511"/>
                    <a:pt x="25" y="585"/>
                    <a:pt x="26" y="585"/>
                  </a:cubicBezTo>
                  <a:cubicBezTo>
                    <a:pt x="26" y="585"/>
                    <a:pt x="0" y="510"/>
                    <a:pt x="81" y="402"/>
                  </a:cubicBezTo>
                  <a:close/>
                </a:path>
              </a:pathLst>
            </a:custGeom>
            <a:solidFill>
              <a:srgbClr val="0684C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7" name="Google Shape;107;p15"/>
            <p:cNvSpPr/>
            <p:nvPr/>
          </p:nvSpPr>
          <p:spPr>
            <a:xfrm>
              <a:off x="828" y="2503"/>
              <a:ext cx="290" cy="274"/>
            </a:xfrm>
            <a:custGeom>
              <a:rect b="b" l="l" r="r" t="t"/>
              <a:pathLst>
                <a:path extrusionOk="0" h="654" w="692">
                  <a:moveTo>
                    <a:pt x="682" y="652"/>
                  </a:moveTo>
                  <a:cubicBezTo>
                    <a:pt x="681" y="654"/>
                    <a:pt x="681" y="654"/>
                    <a:pt x="681" y="654"/>
                  </a:cubicBezTo>
                  <a:cubicBezTo>
                    <a:pt x="685" y="484"/>
                    <a:pt x="504" y="397"/>
                    <a:pt x="346" y="322"/>
                  </a:cubicBezTo>
                  <a:cubicBezTo>
                    <a:pt x="294" y="297"/>
                    <a:pt x="244" y="273"/>
                    <a:pt x="205" y="248"/>
                  </a:cubicBezTo>
                  <a:cubicBezTo>
                    <a:pt x="62" y="155"/>
                    <a:pt x="1" y="6"/>
                    <a:pt x="0" y="4"/>
                  </a:cubicBezTo>
                  <a:cubicBezTo>
                    <a:pt x="0" y="0"/>
                    <a:pt x="0" y="0"/>
                    <a:pt x="0" y="0"/>
                  </a:cubicBezTo>
                  <a:cubicBezTo>
                    <a:pt x="0" y="2"/>
                    <a:pt x="65" y="153"/>
                    <a:pt x="208" y="245"/>
                  </a:cubicBezTo>
                  <a:cubicBezTo>
                    <a:pt x="246" y="270"/>
                    <a:pt x="296" y="293"/>
                    <a:pt x="348" y="318"/>
                  </a:cubicBezTo>
                  <a:cubicBezTo>
                    <a:pt x="507" y="394"/>
                    <a:pt x="692" y="479"/>
                    <a:pt x="682" y="652"/>
                  </a:cubicBezTo>
                  <a:close/>
                </a:path>
              </a:pathLst>
            </a:custGeom>
            <a:solidFill>
              <a:srgbClr val="0684C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8" name="Google Shape;108;p15"/>
            <p:cNvSpPr/>
            <p:nvPr/>
          </p:nvSpPr>
          <p:spPr>
            <a:xfrm>
              <a:off x="727" y="2502"/>
              <a:ext cx="241" cy="410"/>
            </a:xfrm>
            <a:custGeom>
              <a:rect b="b" l="l" r="r" t="t"/>
              <a:pathLst>
                <a:path extrusionOk="0" h="980" w="574">
                  <a:moveTo>
                    <a:pt x="567" y="900"/>
                  </a:moveTo>
                  <a:cubicBezTo>
                    <a:pt x="561" y="929"/>
                    <a:pt x="550" y="956"/>
                    <a:pt x="535" y="980"/>
                  </a:cubicBezTo>
                  <a:cubicBezTo>
                    <a:pt x="550" y="958"/>
                    <a:pt x="561" y="931"/>
                    <a:pt x="567" y="900"/>
                  </a:cubicBezTo>
                  <a:moveTo>
                    <a:pt x="561" y="704"/>
                  </a:moveTo>
                  <a:cubicBezTo>
                    <a:pt x="564" y="723"/>
                    <a:pt x="566" y="743"/>
                    <a:pt x="570" y="767"/>
                  </a:cubicBezTo>
                  <a:cubicBezTo>
                    <a:pt x="572" y="776"/>
                    <a:pt x="573" y="786"/>
                    <a:pt x="574" y="796"/>
                  </a:cubicBezTo>
                  <a:cubicBezTo>
                    <a:pt x="573" y="793"/>
                    <a:pt x="573" y="789"/>
                    <a:pt x="573" y="786"/>
                  </a:cubicBezTo>
                  <a:cubicBezTo>
                    <a:pt x="571" y="759"/>
                    <a:pt x="567" y="731"/>
                    <a:pt x="561" y="704"/>
                  </a:cubicBezTo>
                  <a:moveTo>
                    <a:pt x="110" y="3"/>
                  </a:moveTo>
                  <a:cubicBezTo>
                    <a:pt x="67" y="99"/>
                    <a:pt x="24" y="197"/>
                    <a:pt x="8" y="302"/>
                  </a:cubicBezTo>
                  <a:cubicBezTo>
                    <a:pt x="2" y="339"/>
                    <a:pt x="0" y="378"/>
                    <a:pt x="3" y="416"/>
                  </a:cubicBezTo>
                  <a:cubicBezTo>
                    <a:pt x="8" y="484"/>
                    <a:pt x="28" y="550"/>
                    <a:pt x="68" y="604"/>
                  </a:cubicBezTo>
                  <a:cubicBezTo>
                    <a:pt x="128" y="685"/>
                    <a:pt x="224" y="730"/>
                    <a:pt x="313" y="778"/>
                  </a:cubicBezTo>
                  <a:cubicBezTo>
                    <a:pt x="324" y="784"/>
                    <a:pt x="335" y="791"/>
                    <a:pt x="346" y="798"/>
                  </a:cubicBezTo>
                  <a:cubicBezTo>
                    <a:pt x="364" y="783"/>
                    <a:pt x="380" y="768"/>
                    <a:pt x="396" y="753"/>
                  </a:cubicBezTo>
                  <a:cubicBezTo>
                    <a:pt x="454" y="697"/>
                    <a:pt x="506" y="619"/>
                    <a:pt x="497" y="540"/>
                  </a:cubicBezTo>
                  <a:cubicBezTo>
                    <a:pt x="489" y="527"/>
                    <a:pt x="480" y="514"/>
                    <a:pt x="471" y="502"/>
                  </a:cubicBezTo>
                  <a:cubicBezTo>
                    <a:pt x="406" y="418"/>
                    <a:pt x="314" y="358"/>
                    <a:pt x="237" y="284"/>
                  </a:cubicBezTo>
                  <a:cubicBezTo>
                    <a:pt x="172" y="221"/>
                    <a:pt x="116" y="138"/>
                    <a:pt x="109" y="50"/>
                  </a:cubicBezTo>
                  <a:cubicBezTo>
                    <a:pt x="108" y="44"/>
                    <a:pt x="108" y="37"/>
                    <a:pt x="108" y="31"/>
                  </a:cubicBezTo>
                  <a:cubicBezTo>
                    <a:pt x="108" y="22"/>
                    <a:pt x="109" y="12"/>
                    <a:pt x="110" y="3"/>
                  </a:cubicBezTo>
                  <a:moveTo>
                    <a:pt x="110" y="0"/>
                  </a:moveTo>
                  <a:cubicBezTo>
                    <a:pt x="110" y="0"/>
                    <a:pt x="110" y="0"/>
                    <a:pt x="110" y="1"/>
                  </a:cubicBezTo>
                  <a:cubicBezTo>
                    <a:pt x="110" y="1"/>
                    <a:pt x="110" y="1"/>
                    <a:pt x="110" y="1"/>
                  </a:cubicBezTo>
                  <a:cubicBezTo>
                    <a:pt x="110" y="1"/>
                    <a:pt x="110" y="0"/>
                    <a:pt x="110" y="0"/>
                  </a:cubicBezTo>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9" name="Google Shape;109;p15"/>
            <p:cNvSpPr/>
            <p:nvPr/>
          </p:nvSpPr>
          <p:spPr>
            <a:xfrm>
              <a:off x="872" y="2728"/>
              <a:ext cx="96" cy="189"/>
            </a:xfrm>
            <a:custGeom>
              <a:rect b="b" l="l" r="r" t="t"/>
              <a:pathLst>
                <a:path extrusionOk="0" h="452" w="228">
                  <a:moveTo>
                    <a:pt x="151" y="0"/>
                  </a:moveTo>
                  <a:cubicBezTo>
                    <a:pt x="160" y="79"/>
                    <a:pt x="108" y="157"/>
                    <a:pt x="50" y="213"/>
                  </a:cubicBezTo>
                  <a:cubicBezTo>
                    <a:pt x="34" y="228"/>
                    <a:pt x="18" y="243"/>
                    <a:pt x="0" y="258"/>
                  </a:cubicBezTo>
                  <a:cubicBezTo>
                    <a:pt x="68" y="299"/>
                    <a:pt x="131" y="356"/>
                    <a:pt x="168" y="425"/>
                  </a:cubicBezTo>
                  <a:cubicBezTo>
                    <a:pt x="169" y="428"/>
                    <a:pt x="171" y="431"/>
                    <a:pt x="172" y="434"/>
                  </a:cubicBezTo>
                  <a:cubicBezTo>
                    <a:pt x="174" y="438"/>
                    <a:pt x="176" y="443"/>
                    <a:pt x="178" y="447"/>
                  </a:cubicBezTo>
                  <a:cubicBezTo>
                    <a:pt x="179" y="449"/>
                    <a:pt x="180" y="450"/>
                    <a:pt x="180" y="452"/>
                  </a:cubicBezTo>
                  <a:cubicBezTo>
                    <a:pt x="182" y="450"/>
                    <a:pt x="183" y="448"/>
                    <a:pt x="185" y="446"/>
                  </a:cubicBezTo>
                  <a:cubicBezTo>
                    <a:pt x="186" y="444"/>
                    <a:pt x="188" y="442"/>
                    <a:pt x="189" y="440"/>
                  </a:cubicBezTo>
                  <a:cubicBezTo>
                    <a:pt x="204" y="416"/>
                    <a:pt x="215" y="389"/>
                    <a:pt x="221" y="360"/>
                  </a:cubicBezTo>
                  <a:cubicBezTo>
                    <a:pt x="225" y="341"/>
                    <a:pt x="227" y="320"/>
                    <a:pt x="228" y="298"/>
                  </a:cubicBezTo>
                  <a:cubicBezTo>
                    <a:pt x="228" y="293"/>
                    <a:pt x="228" y="288"/>
                    <a:pt x="228" y="283"/>
                  </a:cubicBezTo>
                  <a:cubicBezTo>
                    <a:pt x="228" y="274"/>
                    <a:pt x="228" y="265"/>
                    <a:pt x="228" y="256"/>
                  </a:cubicBezTo>
                  <a:cubicBezTo>
                    <a:pt x="227" y="246"/>
                    <a:pt x="226" y="236"/>
                    <a:pt x="224" y="227"/>
                  </a:cubicBezTo>
                  <a:cubicBezTo>
                    <a:pt x="220" y="203"/>
                    <a:pt x="218" y="183"/>
                    <a:pt x="215" y="164"/>
                  </a:cubicBezTo>
                  <a:cubicBezTo>
                    <a:pt x="205" y="121"/>
                    <a:pt x="191" y="79"/>
                    <a:pt x="173" y="41"/>
                  </a:cubicBezTo>
                  <a:cubicBezTo>
                    <a:pt x="166" y="27"/>
                    <a:pt x="159" y="13"/>
                    <a:pt x="151" y="0"/>
                  </a:cubicBezTo>
                </a:path>
              </a:pathLst>
            </a:custGeom>
            <a:solidFill>
              <a:srgbClr val="2E75B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10" name="Google Shape;110;p15"/>
            <p:cNvSpPr/>
            <p:nvPr/>
          </p:nvSpPr>
          <p:spPr>
            <a:xfrm>
              <a:off x="727" y="2503"/>
              <a:ext cx="241" cy="328"/>
            </a:xfrm>
            <a:custGeom>
              <a:rect b="b" l="l" r="r" t="t"/>
              <a:pathLst>
                <a:path extrusionOk="0" h="785" w="573">
                  <a:moveTo>
                    <a:pt x="109" y="49"/>
                  </a:moveTo>
                  <a:cubicBezTo>
                    <a:pt x="116" y="137"/>
                    <a:pt x="172" y="220"/>
                    <a:pt x="237" y="283"/>
                  </a:cubicBezTo>
                  <a:cubicBezTo>
                    <a:pt x="314" y="357"/>
                    <a:pt x="406" y="417"/>
                    <a:pt x="471" y="501"/>
                  </a:cubicBezTo>
                  <a:cubicBezTo>
                    <a:pt x="480" y="513"/>
                    <a:pt x="489" y="526"/>
                    <a:pt x="497" y="539"/>
                  </a:cubicBezTo>
                  <a:cubicBezTo>
                    <a:pt x="505" y="552"/>
                    <a:pt x="512" y="566"/>
                    <a:pt x="519" y="580"/>
                  </a:cubicBezTo>
                  <a:cubicBezTo>
                    <a:pt x="537" y="618"/>
                    <a:pt x="551" y="660"/>
                    <a:pt x="561" y="703"/>
                  </a:cubicBezTo>
                  <a:cubicBezTo>
                    <a:pt x="567" y="730"/>
                    <a:pt x="571" y="758"/>
                    <a:pt x="573" y="785"/>
                  </a:cubicBezTo>
                  <a:cubicBezTo>
                    <a:pt x="573" y="785"/>
                    <a:pt x="573" y="785"/>
                    <a:pt x="573" y="785"/>
                  </a:cubicBezTo>
                  <a:cubicBezTo>
                    <a:pt x="568" y="722"/>
                    <a:pt x="552" y="656"/>
                    <a:pt x="528" y="598"/>
                  </a:cubicBezTo>
                  <a:cubicBezTo>
                    <a:pt x="525" y="591"/>
                    <a:pt x="522" y="585"/>
                    <a:pt x="519" y="579"/>
                  </a:cubicBezTo>
                  <a:cubicBezTo>
                    <a:pt x="505" y="549"/>
                    <a:pt x="489" y="523"/>
                    <a:pt x="471" y="499"/>
                  </a:cubicBezTo>
                  <a:cubicBezTo>
                    <a:pt x="406" y="415"/>
                    <a:pt x="314" y="355"/>
                    <a:pt x="237" y="281"/>
                  </a:cubicBezTo>
                  <a:cubicBezTo>
                    <a:pt x="172" y="218"/>
                    <a:pt x="116" y="137"/>
                    <a:pt x="109" y="49"/>
                  </a:cubicBezTo>
                  <a:moveTo>
                    <a:pt x="110" y="0"/>
                  </a:moveTo>
                  <a:cubicBezTo>
                    <a:pt x="67" y="96"/>
                    <a:pt x="24" y="195"/>
                    <a:pt x="8" y="299"/>
                  </a:cubicBezTo>
                  <a:cubicBezTo>
                    <a:pt x="4" y="325"/>
                    <a:pt x="1" y="352"/>
                    <a:pt x="1" y="379"/>
                  </a:cubicBezTo>
                  <a:cubicBezTo>
                    <a:pt x="1" y="391"/>
                    <a:pt x="2" y="403"/>
                    <a:pt x="3" y="415"/>
                  </a:cubicBezTo>
                  <a:cubicBezTo>
                    <a:pt x="0" y="377"/>
                    <a:pt x="2" y="338"/>
                    <a:pt x="8" y="301"/>
                  </a:cubicBezTo>
                  <a:cubicBezTo>
                    <a:pt x="24" y="196"/>
                    <a:pt x="67" y="98"/>
                    <a:pt x="110" y="2"/>
                  </a:cubicBezTo>
                  <a:cubicBezTo>
                    <a:pt x="110" y="1"/>
                    <a:pt x="110" y="1"/>
                    <a:pt x="110" y="0"/>
                  </a:cubicBezTo>
                  <a:cubicBezTo>
                    <a:pt x="110" y="0"/>
                    <a:pt x="110" y="0"/>
                    <a:pt x="110" y="0"/>
                  </a:cubicBezTo>
                </a:path>
              </a:pathLst>
            </a:custGeom>
            <a:solidFill>
              <a:srgbClr val="0080C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500"/>
                                        <p:tgtEl>
                                          <p:spTgt spid="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111" name="Shape 111"/>
        <p:cNvGrpSpPr/>
        <p:nvPr/>
      </p:nvGrpSpPr>
      <p:grpSpPr>
        <a:xfrm>
          <a:off x="0" y="0"/>
          <a:ext cx="0" cy="0"/>
          <a:chOff x="0" y="0"/>
          <a:chExt cx="0" cy="0"/>
        </a:xfrm>
      </p:grpSpPr>
      <p:sp>
        <p:nvSpPr>
          <p:cNvPr id="112" name="Google Shape;112;p16"/>
          <p:cNvSpPr txBox="1"/>
          <p:nvPr>
            <p:ph type="title"/>
          </p:nvPr>
        </p:nvSpPr>
        <p:spPr>
          <a:xfrm>
            <a:off x="571500" y="687666"/>
            <a:ext cx="11056505" cy="46285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2800"/>
              <a:buFont typeface="Gill Sans"/>
              <a:buNone/>
              <a:defRPr b="0" i="0" sz="28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3" name="Google Shape;113;p16"/>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chemeClr val="dk1"/>
              </a:buClr>
              <a:buSzPts val="3733"/>
              <a:buFont typeface="Arial"/>
              <a:buChar char="•"/>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14" name="Google Shape;114;p16"/>
          <p:cNvSpPr txBox="1"/>
          <p:nvPr>
            <p:ph idx="2" type="subTitle"/>
          </p:nvPr>
        </p:nvSpPr>
        <p:spPr>
          <a:xfrm>
            <a:off x="571500" y="302159"/>
            <a:ext cx="8698006" cy="42353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7F7F7F"/>
              </a:buClr>
              <a:buSzPts val="1351"/>
              <a:buFont typeface="Arial"/>
              <a:buNone/>
              <a:defRPr b="1" i="0" sz="1351" u="none" cap="none" strike="noStrike">
                <a:solidFill>
                  <a:srgbClr val="7F7F7F"/>
                </a:solidFill>
                <a:latin typeface="Gill Sans"/>
                <a:ea typeface="Gill Sans"/>
                <a:cs typeface="Gill Sans"/>
                <a:sym typeface="Gill Sans"/>
              </a:defRPr>
            </a:lvl1pPr>
            <a:lvl2pPr lvl="1" marR="0" rtl="0" algn="ctr">
              <a:lnSpc>
                <a:spcPct val="90000"/>
              </a:lnSpc>
              <a:spcBef>
                <a:spcPts val="667"/>
              </a:spcBef>
              <a:spcAft>
                <a:spcPts val="0"/>
              </a:spcAft>
              <a:buClr>
                <a:schemeClr val="dk1"/>
              </a:buClr>
              <a:buSzPts val="2000"/>
              <a:buFont typeface="Arial"/>
              <a:buNone/>
              <a:defRPr b="0" i="0" sz="2000" u="none" cap="none" strike="noStrike">
                <a:solidFill>
                  <a:schemeClr val="dk1"/>
                </a:solidFill>
                <a:latin typeface="Gill Sans"/>
                <a:ea typeface="Gill Sans"/>
                <a:cs typeface="Gill Sans"/>
                <a:sym typeface="Gill Sans"/>
              </a:defRPr>
            </a:lvl2pPr>
            <a:lvl3pPr lvl="2" marR="0" rtl="0" algn="ctr">
              <a:lnSpc>
                <a:spcPct val="90000"/>
              </a:lnSpc>
              <a:spcBef>
                <a:spcPts val="667"/>
              </a:spcBef>
              <a:spcAft>
                <a:spcPts val="0"/>
              </a:spcAft>
              <a:buClr>
                <a:schemeClr val="dk1"/>
              </a:buClr>
              <a:buSzPts val="1800"/>
              <a:buFont typeface="Arial"/>
              <a:buNone/>
              <a:defRPr b="0" i="0" sz="1800" u="none" cap="none" strike="noStrike">
                <a:solidFill>
                  <a:schemeClr val="dk1"/>
                </a:solidFill>
                <a:latin typeface="Gill Sans"/>
                <a:ea typeface="Gill Sans"/>
                <a:cs typeface="Gill Sans"/>
                <a:sym typeface="Gill Sans"/>
              </a:defRPr>
            </a:lvl3pPr>
            <a:lvl4pPr lvl="3"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4pPr>
            <a:lvl5pPr lvl="4"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5pPr>
            <a:lvl6pPr lvl="5"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6pPr>
            <a:lvl7pPr lvl="6"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7pPr>
            <a:lvl8pPr lvl="7"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8pPr>
            <a:lvl9pPr lvl="8"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9pPr>
          </a:lstStyle>
          <a:p/>
        </p:txBody>
      </p:sp>
      <p:pic>
        <p:nvPicPr>
          <p:cNvPr descr="A computer sitting on top of a table&#10;&#10;Description automatically generated" id="115" name="Google Shape;115;p1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16" name="Google Shape;116;p16"/>
          <p:cNvSpPr/>
          <p:nvPr/>
        </p:nvSpPr>
        <p:spPr>
          <a:xfrm>
            <a:off x="0" y="-314"/>
            <a:ext cx="12192000" cy="6556155"/>
          </a:xfrm>
          <a:prstGeom prst="rect">
            <a:avLst/>
          </a:prstGeom>
          <a:solidFill>
            <a:srgbClr val="FFFFFF">
              <a:alpha val="9215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17" name="Google Shape;117;p16"/>
          <p:cNvSpPr/>
          <p:nvPr/>
        </p:nvSpPr>
        <p:spPr>
          <a:xfrm>
            <a:off x="0" y="6413765"/>
            <a:ext cx="12192000" cy="47134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Gill Sans"/>
              <a:ea typeface="Gill Sans"/>
              <a:cs typeface="Gill Sans"/>
              <a:sym typeface="Gill Sans"/>
            </a:endParaRPr>
          </a:p>
        </p:txBody>
      </p:sp>
      <p:sp>
        <p:nvSpPr>
          <p:cNvPr id="118" name="Google Shape;118;p16"/>
          <p:cNvSpPr txBox="1"/>
          <p:nvPr/>
        </p:nvSpPr>
        <p:spPr>
          <a:xfrm>
            <a:off x="11063771" y="6490503"/>
            <a:ext cx="556844"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fld id="{00000000-1234-1234-1234-123412341234}" type="slidenum">
              <a:rPr lang="en-US" sz="1200">
                <a:solidFill>
                  <a:schemeClr val="dk2"/>
                </a:solidFill>
                <a:latin typeface="Gill Sans"/>
                <a:ea typeface="Gill Sans"/>
                <a:cs typeface="Gill Sans"/>
                <a:sym typeface="Gill Sans"/>
              </a:rPr>
              <a:t>‹#›</a:t>
            </a:fld>
            <a:endParaRPr sz="1200">
              <a:solidFill>
                <a:schemeClr val="dk2"/>
              </a:solidFill>
              <a:latin typeface="Gill Sans"/>
              <a:ea typeface="Gill Sans"/>
              <a:cs typeface="Gill Sans"/>
              <a:sym typeface="Gill Sans"/>
            </a:endParaRPr>
          </a:p>
        </p:txBody>
      </p:sp>
      <p:sp>
        <p:nvSpPr>
          <p:cNvPr id="119" name="Google Shape;119;p16"/>
          <p:cNvSpPr/>
          <p:nvPr/>
        </p:nvSpPr>
        <p:spPr>
          <a:xfrm>
            <a:off x="3892835" y="6506833"/>
            <a:ext cx="4418913"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211651"/>
                </a:solidFill>
                <a:latin typeface="Gill Sans"/>
                <a:ea typeface="Gill Sans"/>
                <a:cs typeface="Gill Sans"/>
                <a:sym typeface="Gill Sans"/>
              </a:rPr>
              <a:t>www.q-lana.com</a:t>
            </a:r>
            <a:endParaRPr sz="1200">
              <a:solidFill>
                <a:srgbClr val="211651"/>
              </a:solidFill>
              <a:latin typeface="Gill Sans"/>
              <a:ea typeface="Gill Sans"/>
              <a:cs typeface="Gill Sans"/>
              <a:sym typeface="Gill Sans"/>
            </a:endParaRPr>
          </a:p>
        </p:txBody>
      </p:sp>
      <p:pic>
        <p:nvPicPr>
          <p:cNvPr descr="A close up of a logo&#10;&#10;Description generated with very high confidence" id="120" name="Google Shape;120;p16"/>
          <p:cNvPicPr preferRelativeResize="0"/>
          <p:nvPr/>
        </p:nvPicPr>
        <p:blipFill rotWithShape="1">
          <a:blip r:embed="rId3">
            <a:alphaModFix/>
          </a:blip>
          <a:srcRect b="0" l="0" r="0" t="0"/>
          <a:stretch/>
        </p:blipFill>
        <p:spPr>
          <a:xfrm>
            <a:off x="589673" y="6464415"/>
            <a:ext cx="731520" cy="3700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600"/>
                                  </p:stCondLst>
                                  <p:childTnLst>
                                    <p:set>
                                      <p:cBhvr>
                                        <p:cTn dur="1" fill="hold">
                                          <p:stCondLst>
                                            <p:cond delay="0"/>
                                          </p:stCondLst>
                                        </p:cTn>
                                        <p:tgtEl>
                                          <p:spTgt spid="119"/>
                                        </p:tgtEl>
                                        <p:attrNameLst>
                                          <p:attrName>style.visibility</p:attrName>
                                        </p:attrNameLst>
                                      </p:cBhvr>
                                      <p:to>
                                        <p:strVal val="visible"/>
                                      </p:to>
                                    </p:set>
                                    <p:animEffect filter="fade" transition="in">
                                      <p:cBhvr>
                                        <p:cTn dur="500"/>
                                        <p:tgtEl>
                                          <p:spTgt spid="119"/>
                                        </p:tgtEl>
                                      </p:cBhvr>
                                    </p:animEffect>
                                  </p:childTnLst>
                                </p:cTn>
                              </p:par>
                              <p:par>
                                <p:cTn fill="hold" nodeType="withEffect" presetClass="entr" presetID="10" presetSubtype="0">
                                  <p:stCondLst>
                                    <p:cond delay="1700"/>
                                  </p:stCondLst>
                                  <p:childTnLst>
                                    <p:set>
                                      <p:cBhvr>
                                        <p:cTn dur="1" fill="hold">
                                          <p:stCondLst>
                                            <p:cond delay="0"/>
                                          </p:stCondLst>
                                        </p:cTn>
                                        <p:tgtEl>
                                          <p:spTgt spid="118"/>
                                        </p:tgtEl>
                                        <p:attrNameLst>
                                          <p:attrName>style.visibility</p:attrName>
                                        </p:attrNameLst>
                                      </p:cBhvr>
                                      <p:to>
                                        <p:strVal val="visible"/>
                                      </p:to>
                                    </p:set>
                                    <p:animEffect filter="fade" transition="in">
                                      <p:cBhvr>
                                        <p:cTn dur="5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21" name="Shape 121"/>
        <p:cNvGrpSpPr/>
        <p:nvPr/>
      </p:nvGrpSpPr>
      <p:grpSpPr>
        <a:xfrm>
          <a:off x="0" y="0"/>
          <a:ext cx="0" cy="0"/>
          <a:chOff x="0" y="0"/>
          <a:chExt cx="0" cy="0"/>
        </a:xfrm>
      </p:grpSpPr>
      <p:sp>
        <p:nvSpPr>
          <p:cNvPr id="122" name="Google Shape;122;p17"/>
          <p:cNvSpPr txBox="1"/>
          <p:nvPr>
            <p:ph type="title"/>
          </p:nvPr>
        </p:nvSpPr>
        <p:spPr>
          <a:xfrm>
            <a:off x="571500" y="687666"/>
            <a:ext cx="11056505" cy="46285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2800"/>
              <a:buFont typeface="Gill Sans"/>
              <a:buNone/>
              <a:defRPr b="0" i="0" sz="28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17"/>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chemeClr val="dk1"/>
              </a:buClr>
              <a:buSzPts val="3733"/>
              <a:buFont typeface="Arial"/>
              <a:buChar char="•"/>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24" name="Google Shape;124;p17"/>
          <p:cNvSpPr txBox="1"/>
          <p:nvPr>
            <p:ph idx="2" type="subTitle"/>
          </p:nvPr>
        </p:nvSpPr>
        <p:spPr>
          <a:xfrm>
            <a:off x="571500" y="302159"/>
            <a:ext cx="8698006" cy="42353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7F7F7F"/>
              </a:buClr>
              <a:buSzPts val="1351"/>
              <a:buFont typeface="Arial"/>
              <a:buNone/>
              <a:defRPr b="1" i="0" sz="1351" u="none" cap="none" strike="noStrike">
                <a:solidFill>
                  <a:srgbClr val="7F7F7F"/>
                </a:solidFill>
                <a:latin typeface="Gill Sans"/>
                <a:ea typeface="Gill Sans"/>
                <a:cs typeface="Gill Sans"/>
                <a:sym typeface="Gill Sans"/>
              </a:defRPr>
            </a:lvl1pPr>
            <a:lvl2pPr lvl="1" marR="0" rtl="0" algn="ctr">
              <a:lnSpc>
                <a:spcPct val="90000"/>
              </a:lnSpc>
              <a:spcBef>
                <a:spcPts val="667"/>
              </a:spcBef>
              <a:spcAft>
                <a:spcPts val="0"/>
              </a:spcAft>
              <a:buClr>
                <a:schemeClr val="dk1"/>
              </a:buClr>
              <a:buSzPts val="2000"/>
              <a:buFont typeface="Arial"/>
              <a:buNone/>
              <a:defRPr b="0" i="0" sz="2000" u="none" cap="none" strike="noStrike">
                <a:solidFill>
                  <a:schemeClr val="dk1"/>
                </a:solidFill>
                <a:latin typeface="Gill Sans"/>
                <a:ea typeface="Gill Sans"/>
                <a:cs typeface="Gill Sans"/>
                <a:sym typeface="Gill Sans"/>
              </a:defRPr>
            </a:lvl2pPr>
            <a:lvl3pPr lvl="2" marR="0" rtl="0" algn="ctr">
              <a:lnSpc>
                <a:spcPct val="90000"/>
              </a:lnSpc>
              <a:spcBef>
                <a:spcPts val="667"/>
              </a:spcBef>
              <a:spcAft>
                <a:spcPts val="0"/>
              </a:spcAft>
              <a:buClr>
                <a:schemeClr val="dk1"/>
              </a:buClr>
              <a:buSzPts val="1800"/>
              <a:buFont typeface="Arial"/>
              <a:buNone/>
              <a:defRPr b="0" i="0" sz="1800" u="none" cap="none" strike="noStrike">
                <a:solidFill>
                  <a:schemeClr val="dk1"/>
                </a:solidFill>
                <a:latin typeface="Gill Sans"/>
                <a:ea typeface="Gill Sans"/>
                <a:cs typeface="Gill Sans"/>
                <a:sym typeface="Gill Sans"/>
              </a:defRPr>
            </a:lvl3pPr>
            <a:lvl4pPr lvl="3"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4pPr>
            <a:lvl5pPr lvl="4"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5pPr>
            <a:lvl6pPr lvl="5"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6pPr>
            <a:lvl7pPr lvl="6"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7pPr>
            <a:lvl8pPr lvl="7"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8pPr>
            <a:lvl9pPr lvl="8"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25" name="Shape 125"/>
        <p:cNvGrpSpPr/>
        <p:nvPr/>
      </p:nvGrpSpPr>
      <p:grpSpPr>
        <a:xfrm>
          <a:off x="0" y="0"/>
          <a:ext cx="0" cy="0"/>
          <a:chOff x="0" y="0"/>
          <a:chExt cx="0" cy="0"/>
        </a:xfrm>
      </p:grpSpPr>
      <p:sp>
        <p:nvSpPr>
          <p:cNvPr id="126" name="Google Shape;126;p18"/>
          <p:cNvSpPr txBox="1"/>
          <p:nvPr>
            <p:ph type="title"/>
          </p:nvPr>
        </p:nvSpPr>
        <p:spPr>
          <a:xfrm>
            <a:off x="589673" y="635042"/>
            <a:ext cx="11038332" cy="46285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5867"/>
              <a:buFont typeface="Gill Sans"/>
              <a:buNone/>
              <a:defRPr b="0" i="0" sz="5867"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7" name="Google Shape;127;p18"/>
          <p:cNvSpPr txBox="1"/>
          <p:nvPr>
            <p:ph idx="1" type="subTitle"/>
          </p:nvPr>
        </p:nvSpPr>
        <p:spPr>
          <a:xfrm>
            <a:off x="617220" y="302159"/>
            <a:ext cx="8670574" cy="42353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7F7F7F"/>
              </a:buClr>
              <a:buSzPts val="1351"/>
              <a:buFont typeface="Arial"/>
              <a:buNone/>
              <a:defRPr b="1" i="0" sz="1351" u="none" cap="none" strike="noStrike">
                <a:solidFill>
                  <a:srgbClr val="7F7F7F"/>
                </a:solidFill>
                <a:latin typeface="Gill Sans"/>
                <a:ea typeface="Gill Sans"/>
                <a:cs typeface="Gill Sans"/>
                <a:sym typeface="Gill Sans"/>
              </a:defRPr>
            </a:lvl1pPr>
            <a:lvl2pPr lvl="1" marR="0" rtl="0" algn="ctr">
              <a:lnSpc>
                <a:spcPct val="90000"/>
              </a:lnSpc>
              <a:spcBef>
                <a:spcPts val="667"/>
              </a:spcBef>
              <a:spcAft>
                <a:spcPts val="0"/>
              </a:spcAft>
              <a:buClr>
                <a:schemeClr val="dk1"/>
              </a:buClr>
              <a:buSzPts val="2000"/>
              <a:buFont typeface="Arial"/>
              <a:buNone/>
              <a:defRPr b="0" i="0" sz="2000" u="none" cap="none" strike="noStrike">
                <a:solidFill>
                  <a:schemeClr val="dk1"/>
                </a:solidFill>
                <a:latin typeface="Gill Sans"/>
                <a:ea typeface="Gill Sans"/>
                <a:cs typeface="Gill Sans"/>
                <a:sym typeface="Gill Sans"/>
              </a:defRPr>
            </a:lvl2pPr>
            <a:lvl3pPr lvl="2" marR="0" rtl="0" algn="ctr">
              <a:lnSpc>
                <a:spcPct val="90000"/>
              </a:lnSpc>
              <a:spcBef>
                <a:spcPts val="667"/>
              </a:spcBef>
              <a:spcAft>
                <a:spcPts val="0"/>
              </a:spcAft>
              <a:buClr>
                <a:schemeClr val="dk1"/>
              </a:buClr>
              <a:buSzPts val="1800"/>
              <a:buFont typeface="Arial"/>
              <a:buNone/>
              <a:defRPr b="0" i="0" sz="1800" u="none" cap="none" strike="noStrike">
                <a:solidFill>
                  <a:schemeClr val="dk1"/>
                </a:solidFill>
                <a:latin typeface="Gill Sans"/>
                <a:ea typeface="Gill Sans"/>
                <a:cs typeface="Gill Sans"/>
                <a:sym typeface="Gill Sans"/>
              </a:defRPr>
            </a:lvl3pPr>
            <a:lvl4pPr lvl="3"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4pPr>
            <a:lvl5pPr lvl="4"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5pPr>
            <a:lvl6pPr lvl="5"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6pPr>
            <a:lvl7pPr lvl="6"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7pPr>
            <a:lvl8pPr lvl="7"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8pPr>
            <a:lvl9pPr lvl="8"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28" name="Shape 128"/>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
  <p:cSld name="Table of Content">
    <p:spTree>
      <p:nvGrpSpPr>
        <p:cNvPr id="129" name="Shape 129"/>
        <p:cNvGrpSpPr/>
        <p:nvPr/>
      </p:nvGrpSpPr>
      <p:grpSpPr>
        <a:xfrm>
          <a:off x="0" y="0"/>
          <a:ext cx="0" cy="0"/>
          <a:chOff x="0" y="0"/>
          <a:chExt cx="0" cy="0"/>
        </a:xfrm>
      </p:grpSpPr>
      <p:sp>
        <p:nvSpPr>
          <p:cNvPr id="130" name="Google Shape;130;p20"/>
          <p:cNvSpPr txBox="1"/>
          <p:nvPr>
            <p:ph type="title"/>
          </p:nvPr>
        </p:nvSpPr>
        <p:spPr>
          <a:xfrm>
            <a:off x="589673" y="635042"/>
            <a:ext cx="11038332" cy="46285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5867"/>
              <a:buFont typeface="Gill Sans"/>
              <a:buNone/>
              <a:defRPr b="0" i="0" sz="5867"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1" name="Google Shape;131;p20"/>
          <p:cNvSpPr txBox="1"/>
          <p:nvPr>
            <p:ph idx="1" type="subTitle"/>
          </p:nvPr>
        </p:nvSpPr>
        <p:spPr>
          <a:xfrm>
            <a:off x="617220" y="302159"/>
            <a:ext cx="8670574" cy="42353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7F7F7F"/>
              </a:buClr>
              <a:buSzPts val="1351"/>
              <a:buFont typeface="Arial"/>
              <a:buNone/>
              <a:defRPr b="1" i="0" sz="1351" u="none" cap="none" strike="noStrike">
                <a:solidFill>
                  <a:srgbClr val="7F7F7F"/>
                </a:solidFill>
                <a:latin typeface="Gill Sans"/>
                <a:ea typeface="Gill Sans"/>
                <a:cs typeface="Gill Sans"/>
                <a:sym typeface="Gill Sans"/>
              </a:defRPr>
            </a:lvl1pPr>
            <a:lvl2pPr lvl="1" marR="0" rtl="0" algn="ctr">
              <a:lnSpc>
                <a:spcPct val="90000"/>
              </a:lnSpc>
              <a:spcBef>
                <a:spcPts val="667"/>
              </a:spcBef>
              <a:spcAft>
                <a:spcPts val="0"/>
              </a:spcAft>
              <a:buClr>
                <a:schemeClr val="dk1"/>
              </a:buClr>
              <a:buSzPts val="2000"/>
              <a:buFont typeface="Arial"/>
              <a:buNone/>
              <a:defRPr b="0" i="0" sz="2000" u="none" cap="none" strike="noStrike">
                <a:solidFill>
                  <a:schemeClr val="dk1"/>
                </a:solidFill>
                <a:latin typeface="Gill Sans"/>
                <a:ea typeface="Gill Sans"/>
                <a:cs typeface="Gill Sans"/>
                <a:sym typeface="Gill Sans"/>
              </a:defRPr>
            </a:lvl2pPr>
            <a:lvl3pPr lvl="2" marR="0" rtl="0" algn="ctr">
              <a:lnSpc>
                <a:spcPct val="90000"/>
              </a:lnSpc>
              <a:spcBef>
                <a:spcPts val="667"/>
              </a:spcBef>
              <a:spcAft>
                <a:spcPts val="0"/>
              </a:spcAft>
              <a:buClr>
                <a:schemeClr val="dk1"/>
              </a:buClr>
              <a:buSzPts val="1800"/>
              <a:buFont typeface="Arial"/>
              <a:buNone/>
              <a:defRPr b="0" i="0" sz="1800" u="none" cap="none" strike="noStrike">
                <a:solidFill>
                  <a:schemeClr val="dk1"/>
                </a:solidFill>
                <a:latin typeface="Gill Sans"/>
                <a:ea typeface="Gill Sans"/>
                <a:cs typeface="Gill Sans"/>
                <a:sym typeface="Gill Sans"/>
              </a:defRPr>
            </a:lvl3pPr>
            <a:lvl4pPr lvl="3"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4pPr>
            <a:lvl5pPr lvl="4"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5pPr>
            <a:lvl6pPr lvl="5"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6pPr>
            <a:lvl7pPr lvl="6"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7pPr>
            <a:lvl8pPr lvl="7"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8pPr>
            <a:lvl9pPr lvl="8"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9pPr>
          </a:lstStyle>
          <a:p/>
        </p:txBody>
      </p:sp>
      <p:sp>
        <p:nvSpPr>
          <p:cNvPr id="132" name="Google Shape;132;p20"/>
          <p:cNvSpPr/>
          <p:nvPr/>
        </p:nvSpPr>
        <p:spPr>
          <a:xfrm>
            <a:off x="660254" y="1834444"/>
            <a:ext cx="455757" cy="457200"/>
          </a:xfrm>
          <a:prstGeom prst="rect">
            <a:avLst/>
          </a:prstGeom>
          <a:solidFill>
            <a:srgbClr val="F39C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33" name="Google Shape;133;p20"/>
          <p:cNvSpPr/>
          <p:nvPr/>
        </p:nvSpPr>
        <p:spPr>
          <a:xfrm>
            <a:off x="804153" y="1924641"/>
            <a:ext cx="177895" cy="292124"/>
          </a:xfrm>
          <a:custGeom>
            <a:rect b="b" l="l" r="r" t="t"/>
            <a:pathLst>
              <a:path extrusionOk="0" h="1933171" w="1180970">
                <a:moveTo>
                  <a:pt x="634994" y="0"/>
                </a:moveTo>
                <a:cubicBezTo>
                  <a:pt x="672579" y="0"/>
                  <a:pt x="702993" y="742"/>
                  <a:pt x="726237" y="2226"/>
                </a:cubicBezTo>
                <a:cubicBezTo>
                  <a:pt x="749481" y="3709"/>
                  <a:pt x="767037" y="6182"/>
                  <a:pt x="778906" y="9644"/>
                </a:cubicBezTo>
                <a:cubicBezTo>
                  <a:pt x="790775" y="13106"/>
                  <a:pt x="798688" y="17804"/>
                  <a:pt x="802644" y="23738"/>
                </a:cubicBezTo>
                <a:cubicBezTo>
                  <a:pt x="806600" y="29673"/>
                  <a:pt x="808579" y="37091"/>
                  <a:pt x="808579" y="45993"/>
                </a:cubicBezTo>
                <a:lnTo>
                  <a:pt x="808579" y="1631994"/>
                </a:lnTo>
                <a:lnTo>
                  <a:pt x="1121624" y="1631994"/>
                </a:lnTo>
                <a:cubicBezTo>
                  <a:pt x="1130526" y="1631994"/>
                  <a:pt x="1138686" y="1634714"/>
                  <a:pt x="1146104" y="1640154"/>
                </a:cubicBezTo>
                <a:cubicBezTo>
                  <a:pt x="1153523" y="1645594"/>
                  <a:pt x="1159952" y="1654248"/>
                  <a:pt x="1165392" y="1666117"/>
                </a:cubicBezTo>
                <a:cubicBezTo>
                  <a:pt x="1170832" y="1677986"/>
                  <a:pt x="1174788" y="1693564"/>
                  <a:pt x="1177261" y="1712852"/>
                </a:cubicBezTo>
                <a:cubicBezTo>
                  <a:pt x="1179733" y="1732139"/>
                  <a:pt x="1180970" y="1756124"/>
                  <a:pt x="1180970" y="1784808"/>
                </a:cubicBezTo>
                <a:cubicBezTo>
                  <a:pt x="1180970" y="1812502"/>
                  <a:pt x="1179486" y="1835993"/>
                  <a:pt x="1176519" y="1855280"/>
                </a:cubicBezTo>
                <a:cubicBezTo>
                  <a:pt x="1173552" y="1874567"/>
                  <a:pt x="1169348" y="1889898"/>
                  <a:pt x="1163908" y="1901273"/>
                </a:cubicBezTo>
                <a:cubicBezTo>
                  <a:pt x="1158468" y="1912647"/>
                  <a:pt x="1152286" y="1920807"/>
                  <a:pt x="1145363" y="1925753"/>
                </a:cubicBezTo>
                <a:cubicBezTo>
                  <a:pt x="1138439" y="1930698"/>
                  <a:pt x="1130526" y="1933171"/>
                  <a:pt x="1121624" y="1933171"/>
                </a:cubicBezTo>
                <a:lnTo>
                  <a:pt x="62312" y="1933171"/>
                </a:lnTo>
                <a:cubicBezTo>
                  <a:pt x="54400" y="1933171"/>
                  <a:pt x="46982" y="1930698"/>
                  <a:pt x="40058" y="1925753"/>
                </a:cubicBezTo>
                <a:cubicBezTo>
                  <a:pt x="33134" y="1920807"/>
                  <a:pt x="26953" y="1912647"/>
                  <a:pt x="21513" y="1901273"/>
                </a:cubicBezTo>
                <a:cubicBezTo>
                  <a:pt x="16073" y="1889898"/>
                  <a:pt x="11869" y="1874567"/>
                  <a:pt x="8902" y="1855280"/>
                </a:cubicBezTo>
                <a:cubicBezTo>
                  <a:pt x="5934" y="1835993"/>
                  <a:pt x="4451" y="1812502"/>
                  <a:pt x="4451" y="1784808"/>
                </a:cubicBezTo>
                <a:cubicBezTo>
                  <a:pt x="4451" y="1756124"/>
                  <a:pt x="5687" y="1732139"/>
                  <a:pt x="8160" y="1712852"/>
                </a:cubicBezTo>
                <a:cubicBezTo>
                  <a:pt x="10633" y="1693564"/>
                  <a:pt x="14589" y="1677986"/>
                  <a:pt x="20029" y="1666117"/>
                </a:cubicBezTo>
                <a:cubicBezTo>
                  <a:pt x="25469" y="1654248"/>
                  <a:pt x="31651" y="1645594"/>
                  <a:pt x="38574" y="1640154"/>
                </a:cubicBezTo>
                <a:cubicBezTo>
                  <a:pt x="45498" y="1634714"/>
                  <a:pt x="53411" y="1631994"/>
                  <a:pt x="62312" y="1631994"/>
                </a:cubicBezTo>
                <a:lnTo>
                  <a:pt x="419867" y="1631994"/>
                </a:lnTo>
                <a:lnTo>
                  <a:pt x="419867" y="382777"/>
                </a:lnTo>
                <a:lnTo>
                  <a:pt x="111272" y="553394"/>
                </a:lnTo>
                <a:cubicBezTo>
                  <a:pt x="88523" y="564274"/>
                  <a:pt x="69978" y="570951"/>
                  <a:pt x="55636" y="573423"/>
                </a:cubicBezTo>
                <a:cubicBezTo>
                  <a:pt x="41294" y="575896"/>
                  <a:pt x="29920" y="572929"/>
                  <a:pt x="21513" y="564522"/>
                </a:cubicBezTo>
                <a:cubicBezTo>
                  <a:pt x="13105" y="556114"/>
                  <a:pt x="7418" y="541525"/>
                  <a:pt x="4451" y="520755"/>
                </a:cubicBezTo>
                <a:cubicBezTo>
                  <a:pt x="1484" y="499984"/>
                  <a:pt x="0" y="470806"/>
                  <a:pt x="0" y="433220"/>
                </a:cubicBezTo>
                <a:cubicBezTo>
                  <a:pt x="0" y="409482"/>
                  <a:pt x="494" y="389948"/>
                  <a:pt x="1484" y="374617"/>
                </a:cubicBezTo>
                <a:cubicBezTo>
                  <a:pt x="2473" y="359286"/>
                  <a:pt x="4945" y="346181"/>
                  <a:pt x="8902" y="335301"/>
                </a:cubicBezTo>
                <a:cubicBezTo>
                  <a:pt x="12858" y="324421"/>
                  <a:pt x="18298" y="315519"/>
                  <a:pt x="25222" y="308595"/>
                </a:cubicBezTo>
                <a:cubicBezTo>
                  <a:pt x="32145" y="301672"/>
                  <a:pt x="41542" y="294254"/>
                  <a:pt x="53411" y="286341"/>
                </a:cubicBezTo>
                <a:lnTo>
                  <a:pt x="465860" y="19288"/>
                </a:lnTo>
                <a:cubicBezTo>
                  <a:pt x="470805" y="15331"/>
                  <a:pt x="476987" y="12117"/>
                  <a:pt x="484405" y="9644"/>
                </a:cubicBezTo>
                <a:cubicBezTo>
                  <a:pt x="491823" y="7171"/>
                  <a:pt x="501467" y="5193"/>
                  <a:pt x="513336" y="3709"/>
                </a:cubicBezTo>
                <a:cubicBezTo>
                  <a:pt x="525205" y="2226"/>
                  <a:pt x="540783" y="1237"/>
                  <a:pt x="560070" y="742"/>
                </a:cubicBezTo>
                <a:cubicBezTo>
                  <a:pt x="579358" y="248"/>
                  <a:pt x="604332" y="0"/>
                  <a:pt x="63499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34" name="Google Shape;134;p20"/>
          <p:cNvSpPr/>
          <p:nvPr/>
        </p:nvSpPr>
        <p:spPr>
          <a:xfrm>
            <a:off x="809193" y="1927022"/>
            <a:ext cx="308261" cy="362414"/>
          </a:xfrm>
          <a:custGeom>
            <a:rect b="b" l="l" r="r" t="t"/>
            <a:pathLst>
              <a:path extrusionOk="0" h="2398330" w="2046419">
                <a:moveTo>
                  <a:pt x="395986" y="352414"/>
                </a:moveTo>
                <a:lnTo>
                  <a:pt x="395987" y="879025"/>
                </a:lnTo>
                <a:lnTo>
                  <a:pt x="0" y="535520"/>
                </a:lnTo>
                <a:lnTo>
                  <a:pt x="12468" y="542690"/>
                </a:lnTo>
                <a:cubicBezTo>
                  <a:pt x="18154" y="544173"/>
                  <a:pt x="24585" y="544297"/>
                  <a:pt x="31755" y="543060"/>
                </a:cubicBezTo>
                <a:cubicBezTo>
                  <a:pt x="46097" y="540588"/>
                  <a:pt x="64642" y="533911"/>
                  <a:pt x="87391" y="523032"/>
                </a:cubicBezTo>
                <a:close/>
                <a:moveTo>
                  <a:pt x="780529" y="0"/>
                </a:moveTo>
                <a:lnTo>
                  <a:pt x="2046419" y="1098117"/>
                </a:lnTo>
                <a:lnTo>
                  <a:pt x="2046419" y="2398330"/>
                </a:lnTo>
                <a:lnTo>
                  <a:pt x="599559" y="2398330"/>
                </a:lnTo>
                <a:lnTo>
                  <a:pt x="22023" y="1897337"/>
                </a:lnTo>
                <a:lnTo>
                  <a:pt x="38430" y="1902806"/>
                </a:lnTo>
                <a:lnTo>
                  <a:pt x="1097742" y="1902806"/>
                </a:lnTo>
                <a:cubicBezTo>
                  <a:pt x="1106644" y="1902806"/>
                  <a:pt x="1114557" y="1900333"/>
                  <a:pt x="1121481" y="1895388"/>
                </a:cubicBezTo>
                <a:cubicBezTo>
                  <a:pt x="1128404" y="1890442"/>
                  <a:pt x="1134586" y="1882282"/>
                  <a:pt x="1140026" y="1870908"/>
                </a:cubicBezTo>
                <a:cubicBezTo>
                  <a:pt x="1145466" y="1859533"/>
                  <a:pt x="1149670" y="1844202"/>
                  <a:pt x="1152637" y="1824915"/>
                </a:cubicBezTo>
                <a:cubicBezTo>
                  <a:pt x="1155604" y="1805628"/>
                  <a:pt x="1157088" y="1782137"/>
                  <a:pt x="1157088" y="1754443"/>
                </a:cubicBezTo>
                <a:cubicBezTo>
                  <a:pt x="1157088" y="1725759"/>
                  <a:pt x="1155851" y="1701774"/>
                  <a:pt x="1153379" y="1682487"/>
                </a:cubicBezTo>
                <a:cubicBezTo>
                  <a:pt x="1150906" y="1663199"/>
                  <a:pt x="1146950" y="1647621"/>
                  <a:pt x="1141510" y="1635752"/>
                </a:cubicBezTo>
                <a:cubicBezTo>
                  <a:pt x="1136070" y="1623883"/>
                  <a:pt x="1129641" y="1615229"/>
                  <a:pt x="1122222" y="1609789"/>
                </a:cubicBezTo>
                <a:cubicBezTo>
                  <a:pt x="1114804" y="1604349"/>
                  <a:pt x="1106644" y="1601629"/>
                  <a:pt x="1097742" y="1601629"/>
                </a:cubicBezTo>
                <a:lnTo>
                  <a:pt x="784697" y="1601629"/>
                </a:lnTo>
                <a:lnTo>
                  <a:pt x="784697" y="15628"/>
                </a:ln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35" name="Google Shape;135;p20"/>
          <p:cNvSpPr/>
          <p:nvPr/>
        </p:nvSpPr>
        <p:spPr>
          <a:xfrm>
            <a:off x="671696" y="2593816"/>
            <a:ext cx="457200" cy="457200"/>
          </a:xfrm>
          <a:prstGeom prst="rect">
            <a:avLst/>
          </a:prstGeom>
          <a:solidFill>
            <a:srgbClr val="C0392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36" name="Google Shape;136;p20"/>
          <p:cNvSpPr/>
          <p:nvPr/>
        </p:nvSpPr>
        <p:spPr>
          <a:xfrm>
            <a:off x="802599" y="2680874"/>
            <a:ext cx="194599" cy="295262"/>
          </a:xfrm>
          <a:custGeom>
            <a:rect b="b" l="l" r="r" t="t"/>
            <a:pathLst>
              <a:path extrusionOk="0" h="1953942" w="1287791">
                <a:moveTo>
                  <a:pt x="615707" y="0"/>
                </a:moveTo>
                <a:cubicBezTo>
                  <a:pt x="715605" y="0"/>
                  <a:pt x="802891" y="12611"/>
                  <a:pt x="877568" y="37833"/>
                </a:cubicBezTo>
                <a:cubicBezTo>
                  <a:pt x="952244" y="63055"/>
                  <a:pt x="1014309" y="98167"/>
                  <a:pt x="1063763" y="143171"/>
                </a:cubicBezTo>
                <a:cubicBezTo>
                  <a:pt x="1113217" y="188174"/>
                  <a:pt x="1150061" y="241585"/>
                  <a:pt x="1174294" y="303403"/>
                </a:cubicBezTo>
                <a:cubicBezTo>
                  <a:pt x="1198526" y="365221"/>
                  <a:pt x="1210642" y="431737"/>
                  <a:pt x="1210642" y="502951"/>
                </a:cubicBezTo>
                <a:cubicBezTo>
                  <a:pt x="1210642" y="565264"/>
                  <a:pt x="1204708" y="626587"/>
                  <a:pt x="1192839" y="686921"/>
                </a:cubicBezTo>
                <a:cubicBezTo>
                  <a:pt x="1180970" y="747256"/>
                  <a:pt x="1156243" y="812288"/>
                  <a:pt x="1118657" y="882019"/>
                </a:cubicBezTo>
                <a:cubicBezTo>
                  <a:pt x="1081072" y="951749"/>
                  <a:pt x="1028156" y="1028898"/>
                  <a:pt x="959909" y="1113465"/>
                </a:cubicBezTo>
                <a:cubicBezTo>
                  <a:pt x="891662" y="1198032"/>
                  <a:pt x="801161" y="1296199"/>
                  <a:pt x="688405" y="1407966"/>
                </a:cubicBezTo>
                <a:lnTo>
                  <a:pt x="464376" y="1637928"/>
                </a:lnTo>
                <a:lnTo>
                  <a:pt x="1221028" y="1637928"/>
                </a:lnTo>
                <a:cubicBezTo>
                  <a:pt x="1230919" y="1637928"/>
                  <a:pt x="1240068" y="1640896"/>
                  <a:pt x="1248475" y="1646830"/>
                </a:cubicBezTo>
                <a:cubicBezTo>
                  <a:pt x="1256882" y="1652765"/>
                  <a:pt x="1264053" y="1661914"/>
                  <a:pt x="1269988" y="1674277"/>
                </a:cubicBezTo>
                <a:cubicBezTo>
                  <a:pt x="1275922" y="1686641"/>
                  <a:pt x="1280373" y="1702961"/>
                  <a:pt x="1283340" y="1723237"/>
                </a:cubicBezTo>
                <a:cubicBezTo>
                  <a:pt x="1286308" y="1743513"/>
                  <a:pt x="1287791" y="1767499"/>
                  <a:pt x="1287791" y="1795193"/>
                </a:cubicBezTo>
                <a:cubicBezTo>
                  <a:pt x="1287791" y="1823877"/>
                  <a:pt x="1286555" y="1848357"/>
                  <a:pt x="1284082" y="1868633"/>
                </a:cubicBezTo>
                <a:cubicBezTo>
                  <a:pt x="1281609" y="1888909"/>
                  <a:pt x="1277900" y="1905476"/>
                  <a:pt x="1272955" y="1918335"/>
                </a:cubicBezTo>
                <a:cubicBezTo>
                  <a:pt x="1268010" y="1931193"/>
                  <a:pt x="1261580" y="1940342"/>
                  <a:pt x="1253668" y="1945782"/>
                </a:cubicBezTo>
                <a:cubicBezTo>
                  <a:pt x="1245755" y="1951222"/>
                  <a:pt x="1236853" y="1953942"/>
                  <a:pt x="1226962" y="1953942"/>
                </a:cubicBezTo>
                <a:lnTo>
                  <a:pt x="123141" y="1953942"/>
                </a:lnTo>
                <a:cubicBezTo>
                  <a:pt x="101382" y="1953942"/>
                  <a:pt x="82589" y="1951963"/>
                  <a:pt x="66764" y="1948007"/>
                </a:cubicBezTo>
                <a:cubicBezTo>
                  <a:pt x="50938" y="1944051"/>
                  <a:pt x="38080" y="1936385"/>
                  <a:pt x="28189" y="1925011"/>
                </a:cubicBezTo>
                <a:cubicBezTo>
                  <a:pt x="18298" y="1913636"/>
                  <a:pt x="11127" y="1897069"/>
                  <a:pt x="6676" y="1875309"/>
                </a:cubicBezTo>
                <a:cubicBezTo>
                  <a:pt x="2226" y="1853549"/>
                  <a:pt x="0" y="1825360"/>
                  <a:pt x="0" y="1790742"/>
                </a:cubicBezTo>
                <a:cubicBezTo>
                  <a:pt x="0" y="1758103"/>
                  <a:pt x="1484" y="1730161"/>
                  <a:pt x="4451" y="1706917"/>
                </a:cubicBezTo>
                <a:cubicBezTo>
                  <a:pt x="7418" y="1683674"/>
                  <a:pt x="12858" y="1662903"/>
                  <a:pt x="20771" y="1644605"/>
                </a:cubicBezTo>
                <a:cubicBezTo>
                  <a:pt x="28684" y="1626307"/>
                  <a:pt x="38822" y="1608503"/>
                  <a:pt x="51185" y="1591194"/>
                </a:cubicBezTo>
                <a:cubicBezTo>
                  <a:pt x="63549" y="1573885"/>
                  <a:pt x="79622" y="1554845"/>
                  <a:pt x="99403" y="1534074"/>
                </a:cubicBezTo>
                <a:lnTo>
                  <a:pt x="431737" y="1178003"/>
                </a:lnTo>
                <a:cubicBezTo>
                  <a:pt x="498005" y="1108767"/>
                  <a:pt x="551416" y="1045713"/>
                  <a:pt x="591969" y="988840"/>
                </a:cubicBezTo>
                <a:cubicBezTo>
                  <a:pt x="632521" y="931968"/>
                  <a:pt x="664172" y="880041"/>
                  <a:pt x="686921" y="833059"/>
                </a:cubicBezTo>
                <a:cubicBezTo>
                  <a:pt x="709670" y="786077"/>
                  <a:pt x="725248" y="742805"/>
                  <a:pt x="733655" y="703241"/>
                </a:cubicBezTo>
                <a:cubicBezTo>
                  <a:pt x="742063" y="663678"/>
                  <a:pt x="746266" y="626092"/>
                  <a:pt x="746266" y="590485"/>
                </a:cubicBezTo>
                <a:cubicBezTo>
                  <a:pt x="746266" y="557845"/>
                  <a:pt x="741074" y="526936"/>
                  <a:pt x="730688" y="497758"/>
                </a:cubicBezTo>
                <a:cubicBezTo>
                  <a:pt x="720303" y="468580"/>
                  <a:pt x="704972" y="443111"/>
                  <a:pt x="684696" y="421351"/>
                </a:cubicBezTo>
                <a:cubicBezTo>
                  <a:pt x="664419" y="399591"/>
                  <a:pt x="638950" y="382530"/>
                  <a:pt x="608289" y="370166"/>
                </a:cubicBezTo>
                <a:cubicBezTo>
                  <a:pt x="577627" y="357802"/>
                  <a:pt x="541525" y="351621"/>
                  <a:pt x="499984" y="351621"/>
                </a:cubicBezTo>
                <a:cubicBezTo>
                  <a:pt x="441627" y="351621"/>
                  <a:pt x="389948" y="359039"/>
                  <a:pt x="344944" y="373875"/>
                </a:cubicBezTo>
                <a:cubicBezTo>
                  <a:pt x="299941" y="388711"/>
                  <a:pt x="260377" y="405279"/>
                  <a:pt x="226254" y="423577"/>
                </a:cubicBezTo>
                <a:cubicBezTo>
                  <a:pt x="192130" y="441875"/>
                  <a:pt x="163694" y="458689"/>
                  <a:pt x="140945" y="474020"/>
                </a:cubicBezTo>
                <a:cubicBezTo>
                  <a:pt x="118196" y="489351"/>
                  <a:pt x="100392" y="497017"/>
                  <a:pt x="87534" y="497017"/>
                </a:cubicBezTo>
                <a:cubicBezTo>
                  <a:pt x="78633" y="497017"/>
                  <a:pt x="70967" y="494049"/>
                  <a:pt x="64538" y="488115"/>
                </a:cubicBezTo>
                <a:cubicBezTo>
                  <a:pt x="58109" y="482180"/>
                  <a:pt x="52916" y="472289"/>
                  <a:pt x="48960" y="458442"/>
                </a:cubicBezTo>
                <a:cubicBezTo>
                  <a:pt x="45004" y="444595"/>
                  <a:pt x="41789" y="426049"/>
                  <a:pt x="39316" y="402806"/>
                </a:cubicBezTo>
                <a:cubicBezTo>
                  <a:pt x="36844" y="379562"/>
                  <a:pt x="35607" y="351126"/>
                  <a:pt x="35607" y="317497"/>
                </a:cubicBezTo>
                <a:cubicBezTo>
                  <a:pt x="35607" y="294748"/>
                  <a:pt x="36349" y="275708"/>
                  <a:pt x="37833" y="260377"/>
                </a:cubicBezTo>
                <a:cubicBezTo>
                  <a:pt x="39316" y="245047"/>
                  <a:pt x="41542" y="231694"/>
                  <a:pt x="44509" y="220319"/>
                </a:cubicBezTo>
                <a:cubicBezTo>
                  <a:pt x="47476" y="208945"/>
                  <a:pt x="51433" y="199054"/>
                  <a:pt x="56378" y="190647"/>
                </a:cubicBezTo>
                <a:cubicBezTo>
                  <a:pt x="61324" y="182240"/>
                  <a:pt x="69978" y="172101"/>
                  <a:pt x="82342" y="160232"/>
                </a:cubicBezTo>
                <a:cubicBezTo>
                  <a:pt x="94705" y="148363"/>
                  <a:pt x="117454" y="133280"/>
                  <a:pt x="150589" y="114982"/>
                </a:cubicBezTo>
                <a:cubicBezTo>
                  <a:pt x="183723" y="96684"/>
                  <a:pt x="224523" y="78880"/>
                  <a:pt x="272988" y="61571"/>
                </a:cubicBezTo>
                <a:cubicBezTo>
                  <a:pt x="321453" y="44262"/>
                  <a:pt x="374864" y="29673"/>
                  <a:pt x="433220" y="17804"/>
                </a:cubicBezTo>
                <a:cubicBezTo>
                  <a:pt x="491576" y="5935"/>
                  <a:pt x="552405" y="0"/>
                  <a:pt x="615707"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37" name="Google Shape;137;p20"/>
          <p:cNvSpPr/>
          <p:nvPr/>
        </p:nvSpPr>
        <p:spPr>
          <a:xfrm>
            <a:off x="809193" y="2703242"/>
            <a:ext cx="319703" cy="347774"/>
          </a:xfrm>
          <a:custGeom>
            <a:rect b="b" l="l" r="r" t="t"/>
            <a:pathLst>
              <a:path extrusionOk="0" h="2301447" w="2115685">
                <a:moveTo>
                  <a:pt x="456353" y="203601"/>
                </a:moveTo>
                <a:cubicBezTo>
                  <a:pt x="497894" y="203601"/>
                  <a:pt x="533996" y="209782"/>
                  <a:pt x="564658" y="222146"/>
                </a:cubicBezTo>
                <a:cubicBezTo>
                  <a:pt x="595319" y="234510"/>
                  <a:pt x="620788" y="251571"/>
                  <a:pt x="641065" y="273331"/>
                </a:cubicBezTo>
                <a:cubicBezTo>
                  <a:pt x="661341" y="295091"/>
                  <a:pt x="676672" y="320560"/>
                  <a:pt x="687057" y="349738"/>
                </a:cubicBezTo>
                <a:cubicBezTo>
                  <a:pt x="697443" y="378916"/>
                  <a:pt x="702635" y="409825"/>
                  <a:pt x="702635" y="442465"/>
                </a:cubicBezTo>
                <a:cubicBezTo>
                  <a:pt x="702635" y="478072"/>
                  <a:pt x="698432" y="515658"/>
                  <a:pt x="690024" y="555221"/>
                </a:cubicBezTo>
                <a:cubicBezTo>
                  <a:pt x="681617" y="594785"/>
                  <a:pt x="666039" y="638057"/>
                  <a:pt x="643290" y="685039"/>
                </a:cubicBezTo>
                <a:cubicBezTo>
                  <a:pt x="631916" y="708530"/>
                  <a:pt x="618316" y="733257"/>
                  <a:pt x="602490" y="759221"/>
                </a:cubicBezTo>
                <a:lnTo>
                  <a:pt x="567532" y="811898"/>
                </a:lnTo>
                <a:lnTo>
                  <a:pt x="25852" y="342009"/>
                </a:lnTo>
                <a:lnTo>
                  <a:pt x="43903" y="348997"/>
                </a:lnTo>
                <a:cubicBezTo>
                  <a:pt x="56761" y="348997"/>
                  <a:pt x="74565" y="341331"/>
                  <a:pt x="97314" y="326000"/>
                </a:cubicBezTo>
                <a:cubicBezTo>
                  <a:pt x="120063" y="310669"/>
                  <a:pt x="148499" y="293855"/>
                  <a:pt x="182623" y="275557"/>
                </a:cubicBezTo>
                <a:cubicBezTo>
                  <a:pt x="216746" y="257259"/>
                  <a:pt x="256310" y="240691"/>
                  <a:pt x="301313" y="225855"/>
                </a:cubicBezTo>
                <a:cubicBezTo>
                  <a:pt x="346317" y="211019"/>
                  <a:pt x="397996" y="203601"/>
                  <a:pt x="456353" y="203601"/>
                </a:cubicBezTo>
                <a:close/>
                <a:moveTo>
                  <a:pt x="1024383" y="0"/>
                </a:moveTo>
                <a:lnTo>
                  <a:pt x="2115685" y="946668"/>
                </a:lnTo>
                <a:lnTo>
                  <a:pt x="2115685" y="2301447"/>
                </a:lnTo>
                <a:lnTo>
                  <a:pt x="593970" y="2301447"/>
                </a:lnTo>
                <a:lnTo>
                  <a:pt x="0" y="1786198"/>
                </a:lnTo>
                <a:lnTo>
                  <a:pt x="23133" y="1799988"/>
                </a:lnTo>
                <a:cubicBezTo>
                  <a:pt x="38958" y="1803944"/>
                  <a:pt x="57751" y="1805923"/>
                  <a:pt x="79510" y="1805923"/>
                </a:cubicBezTo>
                <a:lnTo>
                  <a:pt x="1183331" y="1805923"/>
                </a:lnTo>
                <a:cubicBezTo>
                  <a:pt x="1193222" y="1805923"/>
                  <a:pt x="1202124" y="1803203"/>
                  <a:pt x="1210037" y="1797763"/>
                </a:cubicBezTo>
                <a:cubicBezTo>
                  <a:pt x="1217949" y="1792323"/>
                  <a:pt x="1224379" y="1783174"/>
                  <a:pt x="1229324" y="1770316"/>
                </a:cubicBezTo>
                <a:cubicBezTo>
                  <a:pt x="1234269" y="1757457"/>
                  <a:pt x="1237978" y="1740890"/>
                  <a:pt x="1240451" y="1720614"/>
                </a:cubicBezTo>
                <a:cubicBezTo>
                  <a:pt x="1242924" y="1700338"/>
                  <a:pt x="1244160" y="1675858"/>
                  <a:pt x="1244160" y="1647174"/>
                </a:cubicBezTo>
                <a:cubicBezTo>
                  <a:pt x="1244160" y="1619480"/>
                  <a:pt x="1242677" y="1595494"/>
                  <a:pt x="1239709" y="1575218"/>
                </a:cubicBezTo>
                <a:cubicBezTo>
                  <a:pt x="1236742" y="1554942"/>
                  <a:pt x="1232291" y="1538622"/>
                  <a:pt x="1226357" y="1526258"/>
                </a:cubicBezTo>
                <a:cubicBezTo>
                  <a:pt x="1220422" y="1513895"/>
                  <a:pt x="1213251" y="1504746"/>
                  <a:pt x="1204844" y="1498811"/>
                </a:cubicBezTo>
                <a:cubicBezTo>
                  <a:pt x="1196437" y="1492877"/>
                  <a:pt x="1187288" y="1489909"/>
                  <a:pt x="1177397" y="1489909"/>
                </a:cubicBezTo>
                <a:lnTo>
                  <a:pt x="420745" y="1489909"/>
                </a:lnTo>
                <a:lnTo>
                  <a:pt x="644774" y="1259947"/>
                </a:lnTo>
                <a:cubicBezTo>
                  <a:pt x="757530" y="1148180"/>
                  <a:pt x="848031" y="1050013"/>
                  <a:pt x="916278" y="965446"/>
                </a:cubicBezTo>
                <a:cubicBezTo>
                  <a:pt x="984525" y="880879"/>
                  <a:pt x="1037441" y="803730"/>
                  <a:pt x="1075026" y="734000"/>
                </a:cubicBezTo>
                <a:cubicBezTo>
                  <a:pt x="1112612" y="664269"/>
                  <a:pt x="1137339" y="599237"/>
                  <a:pt x="1149208" y="538902"/>
                </a:cubicBezTo>
                <a:cubicBezTo>
                  <a:pt x="1161077" y="478568"/>
                  <a:pt x="1167011" y="417245"/>
                  <a:pt x="1167011" y="354932"/>
                </a:cubicBezTo>
                <a:cubicBezTo>
                  <a:pt x="1167011" y="283718"/>
                  <a:pt x="1154895" y="217202"/>
                  <a:pt x="1130663" y="155384"/>
                </a:cubicBezTo>
                <a:cubicBezTo>
                  <a:pt x="1118547" y="124475"/>
                  <a:pt x="1103277" y="95668"/>
                  <a:pt x="1084855" y="68962"/>
                </a:cubicBez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grpSp>
        <p:nvGrpSpPr>
          <p:cNvPr id="138" name="Google Shape;138;p20"/>
          <p:cNvGrpSpPr/>
          <p:nvPr/>
        </p:nvGrpSpPr>
        <p:grpSpPr>
          <a:xfrm>
            <a:off x="665871" y="3354194"/>
            <a:ext cx="457200" cy="457200"/>
            <a:chOff x="1382806" y="3668806"/>
            <a:chExt cx="3025589" cy="3025588"/>
          </a:xfrm>
        </p:grpSpPr>
        <p:sp>
          <p:nvSpPr>
            <p:cNvPr id="139" name="Google Shape;139;p20"/>
            <p:cNvSpPr/>
            <p:nvPr/>
          </p:nvSpPr>
          <p:spPr>
            <a:xfrm>
              <a:off x="1382806" y="3668806"/>
              <a:ext cx="3025588" cy="3025588"/>
            </a:xfrm>
            <a:prstGeom prst="rect">
              <a:avLst/>
            </a:prstGeom>
            <a:solidFill>
              <a:srgbClr val="9BBB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40" name="Google Shape;140;p20"/>
            <p:cNvSpPr/>
            <p:nvPr/>
          </p:nvSpPr>
          <p:spPr>
            <a:xfrm>
              <a:off x="2301328" y="4390328"/>
              <a:ext cx="2107067" cy="2304066"/>
            </a:xfrm>
            <a:custGeom>
              <a:rect b="b" l="l" r="r" t="t"/>
              <a:pathLst>
                <a:path extrusionOk="0" h="2304066" w="2107067">
                  <a:moveTo>
                    <a:pt x="163419" y="966904"/>
                  </a:moveTo>
                  <a:lnTo>
                    <a:pt x="194031" y="971774"/>
                  </a:lnTo>
                  <a:lnTo>
                    <a:pt x="360197" y="971774"/>
                  </a:lnTo>
                  <a:cubicBezTo>
                    <a:pt x="430423" y="971774"/>
                    <a:pt x="491499" y="978698"/>
                    <a:pt x="543426" y="992545"/>
                  </a:cubicBezTo>
                  <a:cubicBezTo>
                    <a:pt x="595353" y="1006392"/>
                    <a:pt x="638378" y="1025927"/>
                    <a:pt x="672502" y="1051148"/>
                  </a:cubicBezTo>
                  <a:cubicBezTo>
                    <a:pt x="706625" y="1076370"/>
                    <a:pt x="732341" y="1106784"/>
                    <a:pt x="749650" y="1142392"/>
                  </a:cubicBezTo>
                  <a:cubicBezTo>
                    <a:pt x="766959" y="1177999"/>
                    <a:pt x="775614" y="1218057"/>
                    <a:pt x="775614" y="1262566"/>
                  </a:cubicBezTo>
                  <a:cubicBezTo>
                    <a:pt x="775614" y="1303118"/>
                    <a:pt x="768443" y="1339962"/>
                    <a:pt x="754101" y="1373096"/>
                  </a:cubicBezTo>
                  <a:cubicBezTo>
                    <a:pt x="746930" y="1389664"/>
                    <a:pt x="737905" y="1404995"/>
                    <a:pt x="727025" y="1419089"/>
                  </a:cubicBezTo>
                  <a:lnTo>
                    <a:pt x="707462" y="1438843"/>
                  </a:lnTo>
                  <a:close/>
                  <a:moveTo>
                    <a:pt x="449215" y="164679"/>
                  </a:moveTo>
                  <a:cubicBezTo>
                    <a:pt x="494713" y="164679"/>
                    <a:pt x="534277" y="170861"/>
                    <a:pt x="567906" y="183225"/>
                  </a:cubicBezTo>
                  <a:cubicBezTo>
                    <a:pt x="601535" y="195588"/>
                    <a:pt x="628982" y="212403"/>
                    <a:pt x="650247" y="233668"/>
                  </a:cubicBezTo>
                  <a:cubicBezTo>
                    <a:pt x="671512" y="254933"/>
                    <a:pt x="687585" y="280155"/>
                    <a:pt x="698465" y="309333"/>
                  </a:cubicBezTo>
                  <a:cubicBezTo>
                    <a:pt x="709345" y="338511"/>
                    <a:pt x="714785" y="369420"/>
                    <a:pt x="714785" y="402060"/>
                  </a:cubicBezTo>
                  <a:cubicBezTo>
                    <a:pt x="714785" y="444591"/>
                    <a:pt x="706872" y="483412"/>
                    <a:pt x="691047" y="518525"/>
                  </a:cubicBezTo>
                  <a:cubicBezTo>
                    <a:pt x="675222" y="553638"/>
                    <a:pt x="652225" y="583557"/>
                    <a:pt x="622058" y="608285"/>
                  </a:cubicBezTo>
                  <a:cubicBezTo>
                    <a:pt x="591891" y="633012"/>
                    <a:pt x="554553" y="652052"/>
                    <a:pt x="510044" y="665404"/>
                  </a:cubicBezTo>
                  <a:lnTo>
                    <a:pt x="447542" y="678520"/>
                  </a:lnTo>
                  <a:lnTo>
                    <a:pt x="23160" y="310383"/>
                  </a:lnTo>
                  <a:lnTo>
                    <a:pt x="33799" y="313042"/>
                  </a:lnTo>
                  <a:cubicBezTo>
                    <a:pt x="45668" y="313042"/>
                    <a:pt x="64213" y="305130"/>
                    <a:pt x="89435" y="289304"/>
                  </a:cubicBezTo>
                  <a:cubicBezTo>
                    <a:pt x="114657" y="273479"/>
                    <a:pt x="145318" y="256417"/>
                    <a:pt x="181420" y="238119"/>
                  </a:cubicBezTo>
                  <a:cubicBezTo>
                    <a:pt x="217522" y="219821"/>
                    <a:pt x="258321" y="203006"/>
                    <a:pt x="303819" y="187675"/>
                  </a:cubicBezTo>
                  <a:cubicBezTo>
                    <a:pt x="349317" y="172345"/>
                    <a:pt x="397783" y="164679"/>
                    <a:pt x="449215" y="164679"/>
                  </a:cubicBezTo>
                  <a:close/>
                  <a:moveTo>
                    <a:pt x="1007444" y="0"/>
                  </a:moveTo>
                  <a:lnTo>
                    <a:pt x="2107067" y="953887"/>
                  </a:lnTo>
                  <a:lnTo>
                    <a:pt x="2107067" y="2304066"/>
                  </a:lnTo>
                  <a:lnTo>
                    <a:pt x="665098" y="2304066"/>
                  </a:lnTo>
                  <a:lnTo>
                    <a:pt x="0" y="1727116"/>
                  </a:lnTo>
                  <a:lnTo>
                    <a:pt x="5610" y="1731022"/>
                  </a:lnTo>
                  <a:cubicBezTo>
                    <a:pt x="15006" y="1736709"/>
                    <a:pt x="26875" y="1743262"/>
                    <a:pt x="41217" y="1750680"/>
                  </a:cubicBezTo>
                  <a:cubicBezTo>
                    <a:pt x="69900" y="1765516"/>
                    <a:pt x="106249" y="1779858"/>
                    <a:pt x="150264" y="1793705"/>
                  </a:cubicBezTo>
                  <a:cubicBezTo>
                    <a:pt x="194278" y="1807553"/>
                    <a:pt x="244969" y="1819174"/>
                    <a:pt x="302336" y="1828571"/>
                  </a:cubicBezTo>
                  <a:cubicBezTo>
                    <a:pt x="359703" y="1837967"/>
                    <a:pt x="421026" y="1842665"/>
                    <a:pt x="486306" y="1842665"/>
                  </a:cubicBezTo>
                  <a:cubicBezTo>
                    <a:pt x="594116" y="1842665"/>
                    <a:pt x="693520" y="1829560"/>
                    <a:pt x="784516" y="1803349"/>
                  </a:cubicBezTo>
                  <a:cubicBezTo>
                    <a:pt x="875512" y="1777138"/>
                    <a:pt x="953650" y="1738811"/>
                    <a:pt x="1018929" y="1688368"/>
                  </a:cubicBezTo>
                  <a:cubicBezTo>
                    <a:pt x="1084209" y="1637924"/>
                    <a:pt x="1135147" y="1575612"/>
                    <a:pt x="1171743" y="1501430"/>
                  </a:cubicBezTo>
                  <a:cubicBezTo>
                    <a:pt x="1208339" y="1427249"/>
                    <a:pt x="1226637" y="1342187"/>
                    <a:pt x="1226637" y="1246246"/>
                  </a:cubicBezTo>
                  <a:cubicBezTo>
                    <a:pt x="1226637" y="1188879"/>
                    <a:pt x="1216747" y="1135221"/>
                    <a:pt x="1196965" y="1085272"/>
                  </a:cubicBezTo>
                  <a:cubicBezTo>
                    <a:pt x="1177183" y="1035323"/>
                    <a:pt x="1148747" y="990567"/>
                    <a:pt x="1111656" y="951003"/>
                  </a:cubicBezTo>
                  <a:cubicBezTo>
                    <a:pt x="1074565" y="911440"/>
                    <a:pt x="1029315" y="878553"/>
                    <a:pt x="975904" y="852342"/>
                  </a:cubicBezTo>
                  <a:cubicBezTo>
                    <a:pt x="922493" y="826131"/>
                    <a:pt x="862159" y="809069"/>
                    <a:pt x="794901" y="801157"/>
                  </a:cubicBezTo>
                  <a:lnTo>
                    <a:pt x="794901" y="796706"/>
                  </a:lnTo>
                  <a:cubicBezTo>
                    <a:pt x="851279" y="782859"/>
                    <a:pt x="900981" y="762088"/>
                    <a:pt x="944006" y="734393"/>
                  </a:cubicBezTo>
                  <a:cubicBezTo>
                    <a:pt x="987031" y="706699"/>
                    <a:pt x="1022886" y="673070"/>
                    <a:pt x="1051569" y="633507"/>
                  </a:cubicBezTo>
                  <a:cubicBezTo>
                    <a:pt x="1080253" y="593943"/>
                    <a:pt x="1102013" y="548939"/>
                    <a:pt x="1116849" y="498496"/>
                  </a:cubicBezTo>
                  <a:cubicBezTo>
                    <a:pt x="1131685" y="448053"/>
                    <a:pt x="1139103" y="393653"/>
                    <a:pt x="1139103" y="335297"/>
                  </a:cubicBezTo>
                  <a:cubicBezTo>
                    <a:pt x="1139103" y="260126"/>
                    <a:pt x="1126492" y="192621"/>
                    <a:pt x="1101271" y="132781"/>
                  </a:cubicBezTo>
                  <a:cubicBezTo>
                    <a:pt x="1088660" y="102861"/>
                    <a:pt x="1073082" y="75290"/>
                    <a:pt x="1054536" y="50069"/>
                  </a:cubicBez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41" name="Google Shape;141;p20"/>
            <p:cNvSpPr/>
            <p:nvPr/>
          </p:nvSpPr>
          <p:spPr>
            <a:xfrm>
              <a:off x="2244624" y="4244929"/>
              <a:ext cx="1283340" cy="1988065"/>
            </a:xfrm>
            <a:custGeom>
              <a:rect b="b" l="l" r="r" t="t"/>
              <a:pathLst>
                <a:path extrusionOk="0" h="1988065" w="1283340">
                  <a:moveTo>
                    <a:pt x="618674" y="0"/>
                  </a:moveTo>
                  <a:cubicBezTo>
                    <a:pt x="711648" y="0"/>
                    <a:pt x="793990" y="10880"/>
                    <a:pt x="865699" y="32640"/>
                  </a:cubicBezTo>
                  <a:cubicBezTo>
                    <a:pt x="937407" y="54400"/>
                    <a:pt x="997742" y="85804"/>
                    <a:pt x="1046701" y="126851"/>
                  </a:cubicBezTo>
                  <a:cubicBezTo>
                    <a:pt x="1095661" y="167898"/>
                    <a:pt x="1132752" y="218341"/>
                    <a:pt x="1157974" y="278181"/>
                  </a:cubicBezTo>
                  <a:cubicBezTo>
                    <a:pt x="1183195" y="338021"/>
                    <a:pt x="1195806" y="405526"/>
                    <a:pt x="1195806" y="480697"/>
                  </a:cubicBezTo>
                  <a:cubicBezTo>
                    <a:pt x="1195806" y="539053"/>
                    <a:pt x="1188388" y="593453"/>
                    <a:pt x="1173552" y="643896"/>
                  </a:cubicBezTo>
                  <a:cubicBezTo>
                    <a:pt x="1158716" y="694339"/>
                    <a:pt x="1136956" y="739343"/>
                    <a:pt x="1108272" y="778907"/>
                  </a:cubicBezTo>
                  <a:cubicBezTo>
                    <a:pt x="1079589" y="818470"/>
                    <a:pt x="1043734" y="852099"/>
                    <a:pt x="1000709" y="879793"/>
                  </a:cubicBezTo>
                  <a:cubicBezTo>
                    <a:pt x="957684" y="907488"/>
                    <a:pt x="907982" y="928259"/>
                    <a:pt x="851604" y="942106"/>
                  </a:cubicBezTo>
                  <a:lnTo>
                    <a:pt x="851604" y="946557"/>
                  </a:lnTo>
                  <a:cubicBezTo>
                    <a:pt x="918862" y="954469"/>
                    <a:pt x="979196" y="971531"/>
                    <a:pt x="1032607" y="997742"/>
                  </a:cubicBezTo>
                  <a:cubicBezTo>
                    <a:pt x="1086018" y="1023953"/>
                    <a:pt x="1131268" y="1056840"/>
                    <a:pt x="1168359" y="1096403"/>
                  </a:cubicBezTo>
                  <a:cubicBezTo>
                    <a:pt x="1205450" y="1135967"/>
                    <a:pt x="1233886" y="1180723"/>
                    <a:pt x="1253668" y="1230672"/>
                  </a:cubicBezTo>
                  <a:cubicBezTo>
                    <a:pt x="1273450" y="1280621"/>
                    <a:pt x="1283340" y="1334279"/>
                    <a:pt x="1283340" y="1391646"/>
                  </a:cubicBezTo>
                  <a:cubicBezTo>
                    <a:pt x="1283340" y="1487587"/>
                    <a:pt x="1265042" y="1572649"/>
                    <a:pt x="1228446" y="1646830"/>
                  </a:cubicBezTo>
                  <a:cubicBezTo>
                    <a:pt x="1191850" y="1721012"/>
                    <a:pt x="1140912" y="1783324"/>
                    <a:pt x="1075632" y="1833768"/>
                  </a:cubicBezTo>
                  <a:cubicBezTo>
                    <a:pt x="1010353" y="1884211"/>
                    <a:pt x="932215" y="1922538"/>
                    <a:pt x="841219" y="1948749"/>
                  </a:cubicBezTo>
                  <a:cubicBezTo>
                    <a:pt x="750223" y="1974960"/>
                    <a:pt x="650819" y="1988065"/>
                    <a:pt x="543009" y="1988065"/>
                  </a:cubicBezTo>
                  <a:cubicBezTo>
                    <a:pt x="477729" y="1988065"/>
                    <a:pt x="416406" y="1983367"/>
                    <a:pt x="359039" y="1973971"/>
                  </a:cubicBezTo>
                  <a:cubicBezTo>
                    <a:pt x="301672" y="1964574"/>
                    <a:pt x="250981" y="1952953"/>
                    <a:pt x="206967" y="1939105"/>
                  </a:cubicBezTo>
                  <a:cubicBezTo>
                    <a:pt x="162952" y="1925258"/>
                    <a:pt x="126603" y="1910916"/>
                    <a:pt x="97920" y="1896080"/>
                  </a:cubicBezTo>
                  <a:cubicBezTo>
                    <a:pt x="69236" y="1881244"/>
                    <a:pt x="50444" y="1869869"/>
                    <a:pt x="41542" y="1861957"/>
                  </a:cubicBezTo>
                  <a:cubicBezTo>
                    <a:pt x="32640" y="1854044"/>
                    <a:pt x="25964" y="1845142"/>
                    <a:pt x="21513" y="1835251"/>
                  </a:cubicBezTo>
                  <a:cubicBezTo>
                    <a:pt x="17062" y="1825360"/>
                    <a:pt x="13106" y="1813739"/>
                    <a:pt x="9644" y="1800386"/>
                  </a:cubicBezTo>
                  <a:cubicBezTo>
                    <a:pt x="6182" y="1787033"/>
                    <a:pt x="3709" y="1770219"/>
                    <a:pt x="2226" y="1749943"/>
                  </a:cubicBezTo>
                  <a:cubicBezTo>
                    <a:pt x="742" y="1729666"/>
                    <a:pt x="0" y="1705186"/>
                    <a:pt x="0" y="1676503"/>
                  </a:cubicBezTo>
                  <a:cubicBezTo>
                    <a:pt x="0" y="1629027"/>
                    <a:pt x="3957" y="1596139"/>
                    <a:pt x="11869" y="1577841"/>
                  </a:cubicBezTo>
                  <a:cubicBezTo>
                    <a:pt x="19782" y="1559543"/>
                    <a:pt x="31651" y="1550394"/>
                    <a:pt x="47476" y="1550394"/>
                  </a:cubicBezTo>
                  <a:cubicBezTo>
                    <a:pt x="57367" y="1550394"/>
                    <a:pt x="74429" y="1557071"/>
                    <a:pt x="98662" y="1570423"/>
                  </a:cubicBezTo>
                  <a:cubicBezTo>
                    <a:pt x="122894" y="1583776"/>
                    <a:pt x="153803" y="1598118"/>
                    <a:pt x="191389" y="1613449"/>
                  </a:cubicBezTo>
                  <a:cubicBezTo>
                    <a:pt x="228974" y="1628779"/>
                    <a:pt x="272988" y="1643121"/>
                    <a:pt x="323432" y="1656474"/>
                  </a:cubicBezTo>
                  <a:cubicBezTo>
                    <a:pt x="373875" y="1669827"/>
                    <a:pt x="431242" y="1676503"/>
                    <a:pt x="495533" y="1676503"/>
                  </a:cubicBezTo>
                  <a:cubicBezTo>
                    <a:pt x="549933" y="1676503"/>
                    <a:pt x="597903" y="1670074"/>
                    <a:pt x="639445" y="1657216"/>
                  </a:cubicBezTo>
                  <a:cubicBezTo>
                    <a:pt x="680987" y="1644357"/>
                    <a:pt x="716346" y="1626307"/>
                    <a:pt x="745525" y="1603063"/>
                  </a:cubicBezTo>
                  <a:cubicBezTo>
                    <a:pt x="774703" y="1579820"/>
                    <a:pt x="796462" y="1551631"/>
                    <a:pt x="810804" y="1518496"/>
                  </a:cubicBezTo>
                  <a:cubicBezTo>
                    <a:pt x="825146" y="1485362"/>
                    <a:pt x="832317" y="1448518"/>
                    <a:pt x="832317" y="1407966"/>
                  </a:cubicBezTo>
                  <a:cubicBezTo>
                    <a:pt x="832317" y="1363457"/>
                    <a:pt x="823662" y="1323399"/>
                    <a:pt x="806353" y="1287792"/>
                  </a:cubicBezTo>
                  <a:cubicBezTo>
                    <a:pt x="789044" y="1252184"/>
                    <a:pt x="763328" y="1221770"/>
                    <a:pt x="729205" y="1196548"/>
                  </a:cubicBezTo>
                  <a:cubicBezTo>
                    <a:pt x="695081" y="1171327"/>
                    <a:pt x="652056" y="1151792"/>
                    <a:pt x="600129" y="1137945"/>
                  </a:cubicBezTo>
                  <a:cubicBezTo>
                    <a:pt x="548202" y="1124098"/>
                    <a:pt x="487126" y="1117174"/>
                    <a:pt x="416900" y="1117174"/>
                  </a:cubicBezTo>
                  <a:lnTo>
                    <a:pt x="250734" y="1117174"/>
                  </a:lnTo>
                  <a:cubicBezTo>
                    <a:pt x="237876" y="1117174"/>
                    <a:pt x="226996" y="1115443"/>
                    <a:pt x="218094" y="1111981"/>
                  </a:cubicBezTo>
                  <a:cubicBezTo>
                    <a:pt x="209192" y="1108520"/>
                    <a:pt x="201774" y="1101349"/>
                    <a:pt x="195839" y="1090469"/>
                  </a:cubicBezTo>
                  <a:cubicBezTo>
                    <a:pt x="189905" y="1079589"/>
                    <a:pt x="185701" y="1064505"/>
                    <a:pt x="183229" y="1045218"/>
                  </a:cubicBezTo>
                  <a:cubicBezTo>
                    <a:pt x="180756" y="1025931"/>
                    <a:pt x="179519" y="1000957"/>
                    <a:pt x="179519" y="970295"/>
                  </a:cubicBezTo>
                  <a:cubicBezTo>
                    <a:pt x="179519" y="941611"/>
                    <a:pt x="180756" y="918120"/>
                    <a:pt x="183229" y="899822"/>
                  </a:cubicBezTo>
                  <a:cubicBezTo>
                    <a:pt x="185701" y="881524"/>
                    <a:pt x="189658" y="867430"/>
                    <a:pt x="195098" y="857539"/>
                  </a:cubicBezTo>
                  <a:cubicBezTo>
                    <a:pt x="200538" y="847648"/>
                    <a:pt x="207461" y="840724"/>
                    <a:pt x="215868" y="836768"/>
                  </a:cubicBezTo>
                  <a:cubicBezTo>
                    <a:pt x="224276" y="832812"/>
                    <a:pt x="234414" y="830833"/>
                    <a:pt x="246283" y="830833"/>
                  </a:cubicBezTo>
                  <a:lnTo>
                    <a:pt x="413933" y="830833"/>
                  </a:lnTo>
                  <a:cubicBezTo>
                    <a:pt x="471300" y="830833"/>
                    <a:pt x="522238" y="824157"/>
                    <a:pt x="566747" y="810804"/>
                  </a:cubicBezTo>
                  <a:cubicBezTo>
                    <a:pt x="611256" y="797452"/>
                    <a:pt x="648594" y="778412"/>
                    <a:pt x="678761" y="753685"/>
                  </a:cubicBezTo>
                  <a:cubicBezTo>
                    <a:pt x="708928" y="728957"/>
                    <a:pt x="731925" y="699038"/>
                    <a:pt x="747750" y="663925"/>
                  </a:cubicBezTo>
                  <a:cubicBezTo>
                    <a:pt x="763575" y="628812"/>
                    <a:pt x="771488" y="589991"/>
                    <a:pt x="771488" y="547460"/>
                  </a:cubicBezTo>
                  <a:cubicBezTo>
                    <a:pt x="771488" y="514820"/>
                    <a:pt x="766048" y="483911"/>
                    <a:pt x="755168" y="454733"/>
                  </a:cubicBezTo>
                  <a:cubicBezTo>
                    <a:pt x="744288" y="425555"/>
                    <a:pt x="728215" y="400333"/>
                    <a:pt x="706950" y="379068"/>
                  </a:cubicBezTo>
                  <a:cubicBezTo>
                    <a:pt x="685685" y="357803"/>
                    <a:pt x="658238" y="340988"/>
                    <a:pt x="624609" y="328625"/>
                  </a:cubicBezTo>
                  <a:cubicBezTo>
                    <a:pt x="590980" y="316261"/>
                    <a:pt x="551416" y="310079"/>
                    <a:pt x="505918" y="310079"/>
                  </a:cubicBezTo>
                  <a:cubicBezTo>
                    <a:pt x="454486" y="310079"/>
                    <a:pt x="406020" y="317745"/>
                    <a:pt x="360522" y="333075"/>
                  </a:cubicBezTo>
                  <a:cubicBezTo>
                    <a:pt x="315024" y="348406"/>
                    <a:pt x="274225" y="365221"/>
                    <a:pt x="238123" y="383519"/>
                  </a:cubicBezTo>
                  <a:cubicBezTo>
                    <a:pt x="202021" y="401817"/>
                    <a:pt x="171360" y="418879"/>
                    <a:pt x="146138" y="434704"/>
                  </a:cubicBezTo>
                  <a:cubicBezTo>
                    <a:pt x="120916" y="450530"/>
                    <a:pt x="102371" y="458442"/>
                    <a:pt x="90502" y="458442"/>
                  </a:cubicBezTo>
                  <a:cubicBezTo>
                    <a:pt x="82589" y="458442"/>
                    <a:pt x="75665" y="456711"/>
                    <a:pt x="69731" y="453250"/>
                  </a:cubicBezTo>
                  <a:cubicBezTo>
                    <a:pt x="63796" y="449788"/>
                    <a:pt x="58851" y="443111"/>
                    <a:pt x="54895" y="433221"/>
                  </a:cubicBezTo>
                  <a:cubicBezTo>
                    <a:pt x="50938" y="423330"/>
                    <a:pt x="47971" y="408988"/>
                    <a:pt x="45993" y="390195"/>
                  </a:cubicBezTo>
                  <a:cubicBezTo>
                    <a:pt x="44015" y="371403"/>
                    <a:pt x="43026" y="347170"/>
                    <a:pt x="43026" y="317497"/>
                  </a:cubicBezTo>
                  <a:cubicBezTo>
                    <a:pt x="43026" y="292770"/>
                    <a:pt x="43520" y="272247"/>
                    <a:pt x="44509" y="255927"/>
                  </a:cubicBezTo>
                  <a:cubicBezTo>
                    <a:pt x="45498" y="239607"/>
                    <a:pt x="47476" y="226007"/>
                    <a:pt x="50444" y="215127"/>
                  </a:cubicBezTo>
                  <a:cubicBezTo>
                    <a:pt x="53411" y="204247"/>
                    <a:pt x="57120" y="194851"/>
                    <a:pt x="61571" y="186938"/>
                  </a:cubicBezTo>
                  <a:cubicBezTo>
                    <a:pt x="66022" y="179025"/>
                    <a:pt x="73193" y="170371"/>
                    <a:pt x="83084" y="160974"/>
                  </a:cubicBezTo>
                  <a:cubicBezTo>
                    <a:pt x="92974" y="151578"/>
                    <a:pt x="113251" y="137483"/>
                    <a:pt x="143912" y="118691"/>
                  </a:cubicBezTo>
                  <a:cubicBezTo>
                    <a:pt x="174574" y="99898"/>
                    <a:pt x="213148" y="81600"/>
                    <a:pt x="259636" y="63797"/>
                  </a:cubicBezTo>
                  <a:cubicBezTo>
                    <a:pt x="306123" y="45993"/>
                    <a:pt x="359781" y="30910"/>
                    <a:pt x="420609" y="18546"/>
                  </a:cubicBezTo>
                  <a:cubicBezTo>
                    <a:pt x="481438" y="6182"/>
                    <a:pt x="547460" y="0"/>
                    <a:pt x="61867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grpSp>
        <p:nvGrpSpPr>
          <p:cNvPr id="142" name="Google Shape;142;p20"/>
          <p:cNvGrpSpPr/>
          <p:nvPr/>
        </p:nvGrpSpPr>
        <p:grpSpPr>
          <a:xfrm>
            <a:off x="665871" y="4116246"/>
            <a:ext cx="457200" cy="457200"/>
            <a:chOff x="1382807" y="174388"/>
            <a:chExt cx="3025588" cy="3025588"/>
          </a:xfrm>
        </p:grpSpPr>
        <p:sp>
          <p:nvSpPr>
            <p:cNvPr id="143" name="Google Shape;143;p20"/>
            <p:cNvSpPr/>
            <p:nvPr/>
          </p:nvSpPr>
          <p:spPr>
            <a:xfrm>
              <a:off x="1382807" y="174388"/>
              <a:ext cx="3025588" cy="3025588"/>
            </a:xfrm>
            <a:prstGeom prst="rect">
              <a:avLst/>
            </a:prstGeom>
            <a:solidFill>
              <a:srgbClr val="2980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44" name="Google Shape;144;p20"/>
            <p:cNvSpPr/>
            <p:nvPr/>
          </p:nvSpPr>
          <p:spPr>
            <a:xfrm>
              <a:off x="2171931" y="775732"/>
              <a:ext cx="1424285" cy="1937622"/>
            </a:xfrm>
            <a:custGeom>
              <a:rect b="b" l="l" r="r" t="t"/>
              <a:pathLst>
                <a:path extrusionOk="0" h="1937622" w="1424285">
                  <a:moveTo>
                    <a:pt x="919851" y="0"/>
                  </a:moveTo>
                  <a:cubicBezTo>
                    <a:pt x="970295" y="0"/>
                    <a:pt x="1013320" y="1236"/>
                    <a:pt x="1048927" y="3709"/>
                  </a:cubicBezTo>
                  <a:cubicBezTo>
                    <a:pt x="1084534" y="6182"/>
                    <a:pt x="1112970" y="10138"/>
                    <a:pt x="1134236" y="15578"/>
                  </a:cubicBezTo>
                  <a:cubicBezTo>
                    <a:pt x="1155501" y="21018"/>
                    <a:pt x="1171079" y="27694"/>
                    <a:pt x="1180970" y="35607"/>
                  </a:cubicBezTo>
                  <a:cubicBezTo>
                    <a:pt x="1190861" y="43520"/>
                    <a:pt x="1195806" y="52916"/>
                    <a:pt x="1195806" y="63796"/>
                  </a:cubicBezTo>
                  <a:lnTo>
                    <a:pt x="1195806" y="1219544"/>
                  </a:lnTo>
                  <a:lnTo>
                    <a:pt x="1366424" y="1219544"/>
                  </a:lnTo>
                  <a:cubicBezTo>
                    <a:pt x="1382249" y="1219544"/>
                    <a:pt x="1395849" y="1231661"/>
                    <a:pt x="1407224" y="1255893"/>
                  </a:cubicBezTo>
                  <a:cubicBezTo>
                    <a:pt x="1418598" y="1280126"/>
                    <a:pt x="1424285" y="1320431"/>
                    <a:pt x="1424285" y="1376809"/>
                  </a:cubicBezTo>
                  <a:cubicBezTo>
                    <a:pt x="1424285" y="1427253"/>
                    <a:pt x="1419093" y="1465580"/>
                    <a:pt x="1408707" y="1491791"/>
                  </a:cubicBezTo>
                  <a:cubicBezTo>
                    <a:pt x="1398322" y="1518001"/>
                    <a:pt x="1384227" y="1531107"/>
                    <a:pt x="1366424" y="1531107"/>
                  </a:cubicBezTo>
                  <a:lnTo>
                    <a:pt x="1195806" y="1531107"/>
                  </a:lnTo>
                  <a:lnTo>
                    <a:pt x="1195806" y="1878276"/>
                  </a:lnTo>
                  <a:cubicBezTo>
                    <a:pt x="1195806" y="1888167"/>
                    <a:pt x="1192839" y="1896822"/>
                    <a:pt x="1186905" y="1904240"/>
                  </a:cubicBezTo>
                  <a:cubicBezTo>
                    <a:pt x="1180970" y="1911658"/>
                    <a:pt x="1170585" y="1917840"/>
                    <a:pt x="1155748" y="1922785"/>
                  </a:cubicBezTo>
                  <a:cubicBezTo>
                    <a:pt x="1140912" y="1927731"/>
                    <a:pt x="1121625" y="1931440"/>
                    <a:pt x="1097887" y="1933912"/>
                  </a:cubicBezTo>
                  <a:cubicBezTo>
                    <a:pt x="1074149" y="1936385"/>
                    <a:pt x="1043487" y="1937622"/>
                    <a:pt x="1005902" y="1937622"/>
                  </a:cubicBezTo>
                  <a:cubicBezTo>
                    <a:pt x="970295" y="1937622"/>
                    <a:pt x="940375" y="1936385"/>
                    <a:pt x="916142" y="1933912"/>
                  </a:cubicBezTo>
                  <a:cubicBezTo>
                    <a:pt x="891910" y="1931440"/>
                    <a:pt x="872622" y="1927731"/>
                    <a:pt x="858281" y="1922785"/>
                  </a:cubicBezTo>
                  <a:cubicBezTo>
                    <a:pt x="843939" y="1917840"/>
                    <a:pt x="834048" y="1911658"/>
                    <a:pt x="828608" y="1904240"/>
                  </a:cubicBezTo>
                  <a:cubicBezTo>
                    <a:pt x="823168" y="1896822"/>
                    <a:pt x="820448" y="1888167"/>
                    <a:pt x="820448" y="1878276"/>
                  </a:cubicBezTo>
                  <a:lnTo>
                    <a:pt x="820448" y="1531107"/>
                  </a:lnTo>
                  <a:lnTo>
                    <a:pt x="86051" y="1531107"/>
                  </a:lnTo>
                  <a:cubicBezTo>
                    <a:pt x="72204" y="1531107"/>
                    <a:pt x="59840" y="1529376"/>
                    <a:pt x="48960" y="1525914"/>
                  </a:cubicBezTo>
                  <a:cubicBezTo>
                    <a:pt x="38080" y="1522452"/>
                    <a:pt x="28931" y="1514540"/>
                    <a:pt x="21513" y="1502176"/>
                  </a:cubicBezTo>
                  <a:cubicBezTo>
                    <a:pt x="14095" y="1489812"/>
                    <a:pt x="8655" y="1472009"/>
                    <a:pt x="5193" y="1448765"/>
                  </a:cubicBezTo>
                  <a:cubicBezTo>
                    <a:pt x="1731" y="1425522"/>
                    <a:pt x="0" y="1394613"/>
                    <a:pt x="0" y="1356038"/>
                  </a:cubicBezTo>
                  <a:cubicBezTo>
                    <a:pt x="0" y="1324387"/>
                    <a:pt x="742" y="1296940"/>
                    <a:pt x="2226" y="1273697"/>
                  </a:cubicBezTo>
                  <a:cubicBezTo>
                    <a:pt x="3709" y="1250453"/>
                    <a:pt x="6182" y="1229435"/>
                    <a:pt x="9644" y="1210642"/>
                  </a:cubicBezTo>
                  <a:cubicBezTo>
                    <a:pt x="13106" y="1191850"/>
                    <a:pt x="18051" y="1174046"/>
                    <a:pt x="24480" y="1157232"/>
                  </a:cubicBezTo>
                  <a:cubicBezTo>
                    <a:pt x="30909" y="1140417"/>
                    <a:pt x="39069" y="1122614"/>
                    <a:pt x="48960" y="1103821"/>
                  </a:cubicBezTo>
                  <a:lnTo>
                    <a:pt x="645380" y="51927"/>
                  </a:lnTo>
                  <a:cubicBezTo>
                    <a:pt x="650325" y="43025"/>
                    <a:pt x="658732" y="35360"/>
                    <a:pt x="670601" y="28931"/>
                  </a:cubicBezTo>
                  <a:cubicBezTo>
                    <a:pt x="682470" y="22502"/>
                    <a:pt x="699038" y="17062"/>
                    <a:pt x="720303" y="12611"/>
                  </a:cubicBezTo>
                  <a:cubicBezTo>
                    <a:pt x="741568" y="8160"/>
                    <a:pt x="768521" y="4946"/>
                    <a:pt x="801161" y="2967"/>
                  </a:cubicBezTo>
                  <a:cubicBezTo>
                    <a:pt x="833801" y="989"/>
                    <a:pt x="873364" y="0"/>
                    <a:pt x="919851" y="0"/>
                  </a:cubicBezTo>
                  <a:close/>
                  <a:moveTo>
                    <a:pt x="817481" y="336784"/>
                  </a:moveTo>
                  <a:lnTo>
                    <a:pt x="311563" y="1219544"/>
                  </a:lnTo>
                  <a:lnTo>
                    <a:pt x="820448" y="1219544"/>
                  </a:lnTo>
                  <a:lnTo>
                    <a:pt x="820448" y="336784"/>
                  </a:lnTo>
                  <a:lnTo>
                    <a:pt x="817481" y="336784"/>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45" name="Google Shape;145;p20"/>
            <p:cNvSpPr/>
            <p:nvPr/>
          </p:nvSpPr>
          <p:spPr>
            <a:xfrm>
              <a:off x="2222756" y="818764"/>
              <a:ext cx="2185638" cy="2381212"/>
            </a:xfrm>
            <a:custGeom>
              <a:rect b="b" l="l" r="r" t="t"/>
              <a:pathLst>
                <a:path extrusionOk="0" h="2381212" w="2185638">
                  <a:moveTo>
                    <a:pt x="766655" y="293752"/>
                  </a:moveTo>
                  <a:lnTo>
                    <a:pt x="769622" y="293752"/>
                  </a:lnTo>
                  <a:lnTo>
                    <a:pt x="769622" y="1176512"/>
                  </a:lnTo>
                  <a:lnTo>
                    <a:pt x="260737" y="1176512"/>
                  </a:lnTo>
                  <a:close/>
                  <a:moveTo>
                    <a:pt x="1134051" y="0"/>
                  </a:moveTo>
                  <a:lnTo>
                    <a:pt x="2185638" y="912217"/>
                  </a:lnTo>
                  <a:lnTo>
                    <a:pt x="2185638" y="2381212"/>
                  </a:lnTo>
                  <a:lnTo>
                    <a:pt x="1035278" y="2381212"/>
                  </a:lnTo>
                  <a:lnTo>
                    <a:pt x="0" y="1483143"/>
                  </a:lnTo>
                  <a:lnTo>
                    <a:pt x="35224" y="1488075"/>
                  </a:lnTo>
                  <a:lnTo>
                    <a:pt x="769621" y="1488075"/>
                  </a:lnTo>
                  <a:lnTo>
                    <a:pt x="769621" y="1835244"/>
                  </a:lnTo>
                  <a:cubicBezTo>
                    <a:pt x="769621" y="1845135"/>
                    <a:pt x="772341" y="1853790"/>
                    <a:pt x="777781" y="1861208"/>
                  </a:cubicBezTo>
                  <a:cubicBezTo>
                    <a:pt x="783221" y="1868626"/>
                    <a:pt x="793112" y="1874808"/>
                    <a:pt x="807454" y="1879753"/>
                  </a:cubicBezTo>
                  <a:cubicBezTo>
                    <a:pt x="821795" y="1884699"/>
                    <a:pt x="841083" y="1888408"/>
                    <a:pt x="865315" y="1890880"/>
                  </a:cubicBezTo>
                  <a:cubicBezTo>
                    <a:pt x="889548" y="1893353"/>
                    <a:pt x="919468" y="1894590"/>
                    <a:pt x="955075" y="1894590"/>
                  </a:cubicBezTo>
                  <a:cubicBezTo>
                    <a:pt x="992660" y="1894590"/>
                    <a:pt x="1023322" y="1893353"/>
                    <a:pt x="1047060" y="1890880"/>
                  </a:cubicBezTo>
                  <a:cubicBezTo>
                    <a:pt x="1070798" y="1888408"/>
                    <a:pt x="1090085" y="1884699"/>
                    <a:pt x="1104921" y="1879753"/>
                  </a:cubicBezTo>
                  <a:cubicBezTo>
                    <a:pt x="1119758" y="1874808"/>
                    <a:pt x="1130143" y="1868626"/>
                    <a:pt x="1136078" y="1861208"/>
                  </a:cubicBezTo>
                  <a:cubicBezTo>
                    <a:pt x="1142012" y="1853790"/>
                    <a:pt x="1144979" y="1845135"/>
                    <a:pt x="1144979" y="1835244"/>
                  </a:cubicBezTo>
                  <a:lnTo>
                    <a:pt x="1144979" y="1488075"/>
                  </a:lnTo>
                  <a:lnTo>
                    <a:pt x="1315597" y="1488075"/>
                  </a:lnTo>
                  <a:cubicBezTo>
                    <a:pt x="1333400" y="1488075"/>
                    <a:pt x="1347495" y="1474969"/>
                    <a:pt x="1357880" y="1448759"/>
                  </a:cubicBezTo>
                  <a:cubicBezTo>
                    <a:pt x="1368266" y="1422548"/>
                    <a:pt x="1373458" y="1384221"/>
                    <a:pt x="1373458" y="1333777"/>
                  </a:cubicBezTo>
                  <a:cubicBezTo>
                    <a:pt x="1373458" y="1277399"/>
                    <a:pt x="1367771" y="1237094"/>
                    <a:pt x="1356397" y="1212861"/>
                  </a:cubicBezTo>
                  <a:cubicBezTo>
                    <a:pt x="1345022" y="1188629"/>
                    <a:pt x="1331422" y="1176512"/>
                    <a:pt x="1315597" y="1176512"/>
                  </a:cubicBezTo>
                  <a:lnTo>
                    <a:pt x="1144979" y="1176512"/>
                  </a:lnTo>
                  <a:lnTo>
                    <a:pt x="1144979" y="20764"/>
                  </a:ln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grpSp>
        <p:nvGrpSpPr>
          <p:cNvPr id="146" name="Google Shape;146;p20"/>
          <p:cNvGrpSpPr/>
          <p:nvPr/>
        </p:nvGrpSpPr>
        <p:grpSpPr>
          <a:xfrm>
            <a:off x="666716" y="4878285"/>
            <a:ext cx="457200" cy="457200"/>
            <a:chOff x="1382806" y="3668806"/>
            <a:chExt cx="3025589" cy="3025589"/>
          </a:xfrm>
        </p:grpSpPr>
        <p:sp>
          <p:nvSpPr>
            <p:cNvPr id="147" name="Google Shape;147;p20"/>
            <p:cNvSpPr/>
            <p:nvPr/>
          </p:nvSpPr>
          <p:spPr>
            <a:xfrm>
              <a:off x="1382806" y="3668806"/>
              <a:ext cx="3025588" cy="3025588"/>
            </a:xfrm>
            <a:prstGeom prst="rect">
              <a:avLst/>
            </a:prstGeom>
            <a:solidFill>
              <a:srgbClr val="16A0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48" name="Google Shape;148;p20"/>
            <p:cNvSpPr/>
            <p:nvPr/>
          </p:nvSpPr>
          <p:spPr>
            <a:xfrm>
              <a:off x="2260945" y="4279053"/>
              <a:ext cx="1258119" cy="1953941"/>
            </a:xfrm>
            <a:custGeom>
              <a:rect b="b" l="l" r="r" t="t"/>
              <a:pathLst>
                <a:path extrusionOk="0" h="1953941" w="1258119">
                  <a:moveTo>
                    <a:pt x="172101" y="0"/>
                  </a:moveTo>
                  <a:lnTo>
                    <a:pt x="1081567" y="0"/>
                  </a:lnTo>
                  <a:cubicBezTo>
                    <a:pt x="1090468" y="0"/>
                    <a:pt x="1098876" y="2967"/>
                    <a:pt x="1106788" y="8902"/>
                  </a:cubicBezTo>
                  <a:cubicBezTo>
                    <a:pt x="1114701" y="14836"/>
                    <a:pt x="1121377" y="24233"/>
                    <a:pt x="1126817" y="37091"/>
                  </a:cubicBezTo>
                  <a:cubicBezTo>
                    <a:pt x="1132257" y="49949"/>
                    <a:pt x="1136214" y="67011"/>
                    <a:pt x="1138686" y="88276"/>
                  </a:cubicBezTo>
                  <a:cubicBezTo>
                    <a:pt x="1141159" y="109541"/>
                    <a:pt x="1142396" y="135010"/>
                    <a:pt x="1142396" y="164683"/>
                  </a:cubicBezTo>
                  <a:cubicBezTo>
                    <a:pt x="1142396" y="224028"/>
                    <a:pt x="1137203" y="267053"/>
                    <a:pt x="1126817" y="293759"/>
                  </a:cubicBezTo>
                  <a:cubicBezTo>
                    <a:pt x="1116432" y="320464"/>
                    <a:pt x="1101348" y="333817"/>
                    <a:pt x="1081567" y="333817"/>
                  </a:cubicBezTo>
                  <a:lnTo>
                    <a:pt x="399097" y="333817"/>
                  </a:lnTo>
                  <a:lnTo>
                    <a:pt x="399097" y="744782"/>
                  </a:lnTo>
                  <a:cubicBezTo>
                    <a:pt x="433715" y="740826"/>
                    <a:pt x="468086" y="738353"/>
                    <a:pt x="502209" y="737364"/>
                  </a:cubicBezTo>
                  <a:cubicBezTo>
                    <a:pt x="536333" y="736375"/>
                    <a:pt x="572187" y="735881"/>
                    <a:pt x="609772" y="735881"/>
                  </a:cubicBezTo>
                  <a:cubicBezTo>
                    <a:pt x="713626" y="735881"/>
                    <a:pt x="805859" y="747997"/>
                    <a:pt x="886469" y="772230"/>
                  </a:cubicBezTo>
                  <a:cubicBezTo>
                    <a:pt x="967080" y="796462"/>
                    <a:pt x="1034832" y="832069"/>
                    <a:pt x="1089727" y="879051"/>
                  </a:cubicBezTo>
                  <a:cubicBezTo>
                    <a:pt x="1144621" y="926033"/>
                    <a:pt x="1186410" y="984389"/>
                    <a:pt x="1215093" y="1054119"/>
                  </a:cubicBezTo>
                  <a:cubicBezTo>
                    <a:pt x="1243777" y="1123850"/>
                    <a:pt x="1258119" y="1204708"/>
                    <a:pt x="1258119" y="1296693"/>
                  </a:cubicBezTo>
                  <a:cubicBezTo>
                    <a:pt x="1258119" y="1400547"/>
                    <a:pt x="1240068" y="1493274"/>
                    <a:pt x="1203966" y="1574874"/>
                  </a:cubicBezTo>
                  <a:cubicBezTo>
                    <a:pt x="1167865" y="1656473"/>
                    <a:pt x="1116926" y="1725215"/>
                    <a:pt x="1051152" y="1781098"/>
                  </a:cubicBezTo>
                  <a:cubicBezTo>
                    <a:pt x="985378" y="1836982"/>
                    <a:pt x="906251" y="1879760"/>
                    <a:pt x="813771" y="1909432"/>
                  </a:cubicBezTo>
                  <a:cubicBezTo>
                    <a:pt x="721292" y="1939105"/>
                    <a:pt x="618674" y="1953941"/>
                    <a:pt x="505918" y="1953941"/>
                  </a:cubicBezTo>
                  <a:cubicBezTo>
                    <a:pt x="446573" y="1953941"/>
                    <a:pt x="390195" y="1950232"/>
                    <a:pt x="336784" y="1942814"/>
                  </a:cubicBezTo>
                  <a:cubicBezTo>
                    <a:pt x="283374" y="1935396"/>
                    <a:pt x="235403" y="1925999"/>
                    <a:pt x="192872" y="1914625"/>
                  </a:cubicBezTo>
                  <a:cubicBezTo>
                    <a:pt x="150341" y="1903250"/>
                    <a:pt x="115476" y="1891876"/>
                    <a:pt x="88276" y="1880502"/>
                  </a:cubicBezTo>
                  <a:cubicBezTo>
                    <a:pt x="61076" y="1869127"/>
                    <a:pt x="43273" y="1859731"/>
                    <a:pt x="34865" y="1852313"/>
                  </a:cubicBezTo>
                  <a:cubicBezTo>
                    <a:pt x="26458" y="1844894"/>
                    <a:pt x="20276" y="1836734"/>
                    <a:pt x="16320" y="1827833"/>
                  </a:cubicBezTo>
                  <a:cubicBezTo>
                    <a:pt x="12364" y="1818931"/>
                    <a:pt x="9149" y="1808298"/>
                    <a:pt x="6677" y="1795935"/>
                  </a:cubicBezTo>
                  <a:cubicBezTo>
                    <a:pt x="4204" y="1783571"/>
                    <a:pt x="2473" y="1767993"/>
                    <a:pt x="1484" y="1749200"/>
                  </a:cubicBezTo>
                  <a:cubicBezTo>
                    <a:pt x="495" y="1730408"/>
                    <a:pt x="0" y="1708153"/>
                    <a:pt x="0" y="1682437"/>
                  </a:cubicBezTo>
                  <a:cubicBezTo>
                    <a:pt x="0" y="1654742"/>
                    <a:pt x="989" y="1631252"/>
                    <a:pt x="2967" y="1611964"/>
                  </a:cubicBezTo>
                  <a:cubicBezTo>
                    <a:pt x="4946" y="1592677"/>
                    <a:pt x="8160" y="1577099"/>
                    <a:pt x="12611" y="1565230"/>
                  </a:cubicBezTo>
                  <a:cubicBezTo>
                    <a:pt x="17062" y="1553361"/>
                    <a:pt x="22255" y="1544954"/>
                    <a:pt x="28189" y="1540008"/>
                  </a:cubicBezTo>
                  <a:cubicBezTo>
                    <a:pt x="34124" y="1535063"/>
                    <a:pt x="41047" y="1532590"/>
                    <a:pt x="48960" y="1532590"/>
                  </a:cubicBezTo>
                  <a:cubicBezTo>
                    <a:pt x="58851" y="1532590"/>
                    <a:pt x="73934" y="1538277"/>
                    <a:pt x="94211" y="1549652"/>
                  </a:cubicBezTo>
                  <a:cubicBezTo>
                    <a:pt x="114487" y="1561026"/>
                    <a:pt x="141192" y="1573637"/>
                    <a:pt x="174327" y="1587485"/>
                  </a:cubicBezTo>
                  <a:cubicBezTo>
                    <a:pt x="207461" y="1601332"/>
                    <a:pt x="247766" y="1613943"/>
                    <a:pt x="295243" y="1625317"/>
                  </a:cubicBezTo>
                  <a:cubicBezTo>
                    <a:pt x="342719" y="1636691"/>
                    <a:pt x="399591" y="1642379"/>
                    <a:pt x="465860" y="1642379"/>
                  </a:cubicBezTo>
                  <a:cubicBezTo>
                    <a:pt x="523227" y="1642379"/>
                    <a:pt x="575402" y="1636444"/>
                    <a:pt x="622383" y="1624575"/>
                  </a:cubicBezTo>
                  <a:cubicBezTo>
                    <a:pt x="669365" y="1612706"/>
                    <a:pt x="709176" y="1593666"/>
                    <a:pt x="741815" y="1567456"/>
                  </a:cubicBezTo>
                  <a:cubicBezTo>
                    <a:pt x="774455" y="1541245"/>
                    <a:pt x="799677" y="1508357"/>
                    <a:pt x="817481" y="1468794"/>
                  </a:cubicBezTo>
                  <a:cubicBezTo>
                    <a:pt x="835284" y="1429231"/>
                    <a:pt x="844186" y="1381754"/>
                    <a:pt x="844186" y="1326365"/>
                  </a:cubicBezTo>
                  <a:cubicBezTo>
                    <a:pt x="844186" y="1278889"/>
                    <a:pt x="836768" y="1236606"/>
                    <a:pt x="821931" y="1199515"/>
                  </a:cubicBezTo>
                  <a:cubicBezTo>
                    <a:pt x="807095" y="1162424"/>
                    <a:pt x="783852" y="1131021"/>
                    <a:pt x="752201" y="1105305"/>
                  </a:cubicBezTo>
                  <a:cubicBezTo>
                    <a:pt x="720550" y="1079588"/>
                    <a:pt x="679503" y="1060301"/>
                    <a:pt x="629059" y="1047443"/>
                  </a:cubicBezTo>
                  <a:cubicBezTo>
                    <a:pt x="578616" y="1034585"/>
                    <a:pt x="517293" y="1028156"/>
                    <a:pt x="445089" y="1028156"/>
                  </a:cubicBezTo>
                  <a:cubicBezTo>
                    <a:pt x="387722" y="1028156"/>
                    <a:pt x="335548" y="1031123"/>
                    <a:pt x="288566" y="1037058"/>
                  </a:cubicBezTo>
                  <a:cubicBezTo>
                    <a:pt x="241585" y="1042992"/>
                    <a:pt x="197323" y="1045959"/>
                    <a:pt x="155781" y="1045959"/>
                  </a:cubicBezTo>
                  <a:cubicBezTo>
                    <a:pt x="127098" y="1045959"/>
                    <a:pt x="106574" y="1038789"/>
                    <a:pt x="94211" y="1024447"/>
                  </a:cubicBezTo>
                  <a:cubicBezTo>
                    <a:pt x="81847" y="1010105"/>
                    <a:pt x="75665" y="983647"/>
                    <a:pt x="75665" y="945073"/>
                  </a:cubicBezTo>
                  <a:lnTo>
                    <a:pt x="75665" y="111272"/>
                  </a:lnTo>
                  <a:cubicBezTo>
                    <a:pt x="75665" y="71709"/>
                    <a:pt x="83331" y="43272"/>
                    <a:pt x="98662" y="25964"/>
                  </a:cubicBezTo>
                  <a:cubicBezTo>
                    <a:pt x="113992" y="8655"/>
                    <a:pt x="138472" y="0"/>
                    <a:pt x="17210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49" name="Google Shape;149;p20"/>
            <p:cNvSpPr/>
            <p:nvPr/>
          </p:nvSpPr>
          <p:spPr>
            <a:xfrm>
              <a:off x="2325672" y="4294612"/>
              <a:ext cx="2082723" cy="2399783"/>
            </a:xfrm>
            <a:custGeom>
              <a:rect b="b" l="l" r="r" t="t"/>
              <a:pathLst>
                <a:path extrusionOk="0" h="2399783" w="2082723">
                  <a:moveTo>
                    <a:pt x="380362" y="1012596"/>
                  </a:moveTo>
                  <a:cubicBezTo>
                    <a:pt x="452566" y="1012596"/>
                    <a:pt x="513889" y="1019025"/>
                    <a:pt x="564332" y="1031883"/>
                  </a:cubicBezTo>
                  <a:cubicBezTo>
                    <a:pt x="614776" y="1044741"/>
                    <a:pt x="655823" y="1064028"/>
                    <a:pt x="687474" y="1089745"/>
                  </a:cubicBezTo>
                  <a:cubicBezTo>
                    <a:pt x="719125" y="1115461"/>
                    <a:pt x="742368" y="1146864"/>
                    <a:pt x="757204" y="1183955"/>
                  </a:cubicBezTo>
                  <a:cubicBezTo>
                    <a:pt x="772041" y="1221046"/>
                    <a:pt x="779459" y="1263329"/>
                    <a:pt x="779459" y="1310805"/>
                  </a:cubicBezTo>
                  <a:cubicBezTo>
                    <a:pt x="779459" y="1366194"/>
                    <a:pt x="770557" y="1413671"/>
                    <a:pt x="752754" y="1453234"/>
                  </a:cubicBezTo>
                  <a:cubicBezTo>
                    <a:pt x="734950" y="1492797"/>
                    <a:pt x="709728" y="1525685"/>
                    <a:pt x="677088" y="1551896"/>
                  </a:cubicBezTo>
                  <a:lnTo>
                    <a:pt x="666374" y="1558588"/>
                  </a:lnTo>
                  <a:lnTo>
                    <a:pt x="42518" y="1017413"/>
                  </a:lnTo>
                  <a:lnTo>
                    <a:pt x="54149" y="1025021"/>
                  </a:lnTo>
                  <a:cubicBezTo>
                    <a:pt x="64411" y="1028607"/>
                    <a:pt x="76713" y="1030399"/>
                    <a:pt x="91054" y="1030399"/>
                  </a:cubicBezTo>
                  <a:cubicBezTo>
                    <a:pt x="132596" y="1030399"/>
                    <a:pt x="176858" y="1027432"/>
                    <a:pt x="223839" y="1021498"/>
                  </a:cubicBezTo>
                  <a:cubicBezTo>
                    <a:pt x="270821" y="1015563"/>
                    <a:pt x="322995" y="1012596"/>
                    <a:pt x="380362" y="1012596"/>
                  </a:cubicBezTo>
                  <a:close/>
                  <a:moveTo>
                    <a:pt x="1046791" y="0"/>
                  </a:moveTo>
                  <a:lnTo>
                    <a:pt x="2082723" y="898637"/>
                  </a:lnTo>
                  <a:lnTo>
                    <a:pt x="2082723" y="2399783"/>
                  </a:lnTo>
                  <a:lnTo>
                    <a:pt x="629084" y="2399783"/>
                  </a:lnTo>
                  <a:lnTo>
                    <a:pt x="0" y="1854074"/>
                  </a:lnTo>
                  <a:lnTo>
                    <a:pt x="23549" y="1864943"/>
                  </a:lnTo>
                  <a:cubicBezTo>
                    <a:pt x="50749" y="1876317"/>
                    <a:pt x="85614" y="1887691"/>
                    <a:pt x="128145" y="1899066"/>
                  </a:cubicBezTo>
                  <a:cubicBezTo>
                    <a:pt x="170676" y="1910440"/>
                    <a:pt x="218647" y="1919837"/>
                    <a:pt x="272057" y="1927255"/>
                  </a:cubicBezTo>
                  <a:cubicBezTo>
                    <a:pt x="325468" y="1934673"/>
                    <a:pt x="381846" y="1938382"/>
                    <a:pt x="441191" y="1938382"/>
                  </a:cubicBezTo>
                  <a:cubicBezTo>
                    <a:pt x="553947" y="1938382"/>
                    <a:pt x="656565" y="1923546"/>
                    <a:pt x="749044" y="1893873"/>
                  </a:cubicBezTo>
                  <a:cubicBezTo>
                    <a:pt x="841524" y="1864201"/>
                    <a:pt x="920651" y="1821423"/>
                    <a:pt x="986425" y="1765539"/>
                  </a:cubicBezTo>
                  <a:cubicBezTo>
                    <a:pt x="1052199" y="1709656"/>
                    <a:pt x="1103138" y="1640914"/>
                    <a:pt x="1139239" y="1559315"/>
                  </a:cubicBezTo>
                  <a:cubicBezTo>
                    <a:pt x="1175341" y="1477715"/>
                    <a:pt x="1193392" y="1384988"/>
                    <a:pt x="1193392" y="1281134"/>
                  </a:cubicBezTo>
                  <a:cubicBezTo>
                    <a:pt x="1193392" y="1189149"/>
                    <a:pt x="1179050" y="1108291"/>
                    <a:pt x="1150366" y="1038560"/>
                  </a:cubicBezTo>
                  <a:cubicBezTo>
                    <a:pt x="1121683" y="968830"/>
                    <a:pt x="1079894" y="910474"/>
                    <a:pt x="1025000" y="863492"/>
                  </a:cubicBezTo>
                  <a:cubicBezTo>
                    <a:pt x="970105" y="816510"/>
                    <a:pt x="902353" y="780903"/>
                    <a:pt x="821742" y="756671"/>
                  </a:cubicBezTo>
                  <a:cubicBezTo>
                    <a:pt x="741132" y="732438"/>
                    <a:pt x="648899" y="720322"/>
                    <a:pt x="545045" y="720322"/>
                  </a:cubicBezTo>
                  <a:cubicBezTo>
                    <a:pt x="507460" y="720322"/>
                    <a:pt x="471606" y="720816"/>
                    <a:pt x="437482" y="721805"/>
                  </a:cubicBezTo>
                  <a:cubicBezTo>
                    <a:pt x="403359" y="722794"/>
                    <a:pt x="368988" y="725267"/>
                    <a:pt x="334370" y="729223"/>
                  </a:cubicBezTo>
                  <a:lnTo>
                    <a:pt x="334370" y="318258"/>
                  </a:lnTo>
                  <a:lnTo>
                    <a:pt x="1016840" y="318258"/>
                  </a:lnTo>
                  <a:cubicBezTo>
                    <a:pt x="1036621" y="318258"/>
                    <a:pt x="1051705" y="304905"/>
                    <a:pt x="1062090" y="278200"/>
                  </a:cubicBezTo>
                  <a:cubicBezTo>
                    <a:pt x="1072476" y="251494"/>
                    <a:pt x="1077669" y="208469"/>
                    <a:pt x="1077669" y="149124"/>
                  </a:cubicBezTo>
                  <a:cubicBezTo>
                    <a:pt x="1077669" y="119451"/>
                    <a:pt x="1076432" y="93982"/>
                    <a:pt x="1073959" y="72717"/>
                  </a:cubicBezTo>
                  <a:cubicBezTo>
                    <a:pt x="1071487" y="51452"/>
                    <a:pt x="1067530" y="34390"/>
                    <a:pt x="1062090" y="21532"/>
                  </a:cubicBez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grpSp>
        <p:nvGrpSpPr>
          <p:cNvPr id="150" name="Google Shape;150;p20"/>
          <p:cNvGrpSpPr/>
          <p:nvPr/>
        </p:nvGrpSpPr>
        <p:grpSpPr>
          <a:xfrm>
            <a:off x="6106413" y="1834282"/>
            <a:ext cx="457200" cy="457200"/>
            <a:chOff x="1382807" y="174388"/>
            <a:chExt cx="3025588" cy="3025589"/>
          </a:xfrm>
        </p:grpSpPr>
        <p:sp>
          <p:nvSpPr>
            <p:cNvPr id="151" name="Google Shape;151;p20"/>
            <p:cNvSpPr/>
            <p:nvPr/>
          </p:nvSpPr>
          <p:spPr>
            <a:xfrm>
              <a:off x="1382807" y="174388"/>
              <a:ext cx="3025588" cy="3025588"/>
            </a:xfrm>
            <a:prstGeom prst="rect">
              <a:avLst/>
            </a:prstGeom>
            <a:solidFill>
              <a:srgbClr val="AEABA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52" name="Google Shape;152;p20"/>
            <p:cNvSpPr/>
            <p:nvPr/>
          </p:nvSpPr>
          <p:spPr>
            <a:xfrm>
              <a:off x="2243145" y="751995"/>
              <a:ext cx="1323398" cy="1986581"/>
            </a:xfrm>
            <a:custGeom>
              <a:rect b="b" l="l" r="r" t="t"/>
              <a:pathLst>
                <a:path extrusionOk="0" h="1986581" w="1323398">
                  <a:moveTo>
                    <a:pt x="821931" y="0"/>
                  </a:moveTo>
                  <a:cubicBezTo>
                    <a:pt x="859516" y="0"/>
                    <a:pt x="897349" y="2225"/>
                    <a:pt x="935429" y="6676"/>
                  </a:cubicBezTo>
                  <a:cubicBezTo>
                    <a:pt x="973508" y="11127"/>
                    <a:pt x="1008868" y="16814"/>
                    <a:pt x="1041508" y="23738"/>
                  </a:cubicBezTo>
                  <a:cubicBezTo>
                    <a:pt x="1074148" y="30662"/>
                    <a:pt x="1101843" y="38574"/>
                    <a:pt x="1124591" y="47476"/>
                  </a:cubicBezTo>
                  <a:cubicBezTo>
                    <a:pt x="1147340" y="56378"/>
                    <a:pt x="1162424" y="64043"/>
                    <a:pt x="1169842" y="70472"/>
                  </a:cubicBezTo>
                  <a:cubicBezTo>
                    <a:pt x="1177260" y="76901"/>
                    <a:pt x="1182947" y="84072"/>
                    <a:pt x="1186904" y="91985"/>
                  </a:cubicBezTo>
                  <a:cubicBezTo>
                    <a:pt x="1190860" y="99898"/>
                    <a:pt x="1194075" y="108552"/>
                    <a:pt x="1196547" y="117949"/>
                  </a:cubicBezTo>
                  <a:cubicBezTo>
                    <a:pt x="1199020" y="127345"/>
                    <a:pt x="1200751" y="138967"/>
                    <a:pt x="1201740" y="152814"/>
                  </a:cubicBezTo>
                  <a:cubicBezTo>
                    <a:pt x="1202729" y="166661"/>
                    <a:pt x="1203224" y="183476"/>
                    <a:pt x="1203224" y="203257"/>
                  </a:cubicBezTo>
                  <a:cubicBezTo>
                    <a:pt x="1203224" y="233919"/>
                    <a:pt x="1202482" y="259388"/>
                    <a:pt x="1200998" y="279664"/>
                  </a:cubicBezTo>
                  <a:cubicBezTo>
                    <a:pt x="1199515" y="299941"/>
                    <a:pt x="1196795" y="315766"/>
                    <a:pt x="1192838" y="327140"/>
                  </a:cubicBezTo>
                  <a:cubicBezTo>
                    <a:pt x="1188882" y="338515"/>
                    <a:pt x="1183442" y="346675"/>
                    <a:pt x="1176518" y="351620"/>
                  </a:cubicBezTo>
                  <a:cubicBezTo>
                    <a:pt x="1169595" y="356566"/>
                    <a:pt x="1161188" y="359039"/>
                    <a:pt x="1151297" y="359039"/>
                  </a:cubicBezTo>
                  <a:cubicBezTo>
                    <a:pt x="1139428" y="359039"/>
                    <a:pt x="1124097" y="355824"/>
                    <a:pt x="1105304" y="349395"/>
                  </a:cubicBezTo>
                  <a:cubicBezTo>
                    <a:pt x="1086512" y="342966"/>
                    <a:pt x="1063763" y="335795"/>
                    <a:pt x="1037057" y="327882"/>
                  </a:cubicBezTo>
                  <a:cubicBezTo>
                    <a:pt x="1010352" y="319970"/>
                    <a:pt x="978948" y="313046"/>
                    <a:pt x="942847" y="307111"/>
                  </a:cubicBezTo>
                  <a:cubicBezTo>
                    <a:pt x="906745" y="301177"/>
                    <a:pt x="864956" y="298210"/>
                    <a:pt x="817480" y="298210"/>
                  </a:cubicBezTo>
                  <a:cubicBezTo>
                    <a:pt x="737364" y="298210"/>
                    <a:pt x="669611" y="313046"/>
                    <a:pt x="614223" y="342719"/>
                  </a:cubicBezTo>
                  <a:cubicBezTo>
                    <a:pt x="558834" y="372391"/>
                    <a:pt x="513830" y="412696"/>
                    <a:pt x="479212" y="463634"/>
                  </a:cubicBezTo>
                  <a:cubicBezTo>
                    <a:pt x="444594" y="514572"/>
                    <a:pt x="419372" y="573670"/>
                    <a:pt x="403547" y="640928"/>
                  </a:cubicBezTo>
                  <a:cubicBezTo>
                    <a:pt x="387722" y="708186"/>
                    <a:pt x="379314" y="779401"/>
                    <a:pt x="378325" y="854571"/>
                  </a:cubicBezTo>
                  <a:cubicBezTo>
                    <a:pt x="400085" y="840724"/>
                    <a:pt x="425060" y="826877"/>
                    <a:pt x="453249" y="813030"/>
                  </a:cubicBezTo>
                  <a:cubicBezTo>
                    <a:pt x="481438" y="799182"/>
                    <a:pt x="512099" y="787313"/>
                    <a:pt x="545234" y="777422"/>
                  </a:cubicBezTo>
                  <a:cubicBezTo>
                    <a:pt x="578368" y="767531"/>
                    <a:pt x="614223" y="759371"/>
                    <a:pt x="652797" y="752943"/>
                  </a:cubicBezTo>
                  <a:cubicBezTo>
                    <a:pt x="691371" y="746513"/>
                    <a:pt x="732419" y="743299"/>
                    <a:pt x="775938" y="743299"/>
                  </a:cubicBezTo>
                  <a:cubicBezTo>
                    <a:pt x="872869" y="743299"/>
                    <a:pt x="955952" y="756651"/>
                    <a:pt x="1025188" y="783357"/>
                  </a:cubicBezTo>
                  <a:cubicBezTo>
                    <a:pt x="1094424" y="810062"/>
                    <a:pt x="1151049" y="848142"/>
                    <a:pt x="1195064" y="897596"/>
                  </a:cubicBezTo>
                  <a:cubicBezTo>
                    <a:pt x="1239078" y="947051"/>
                    <a:pt x="1271471" y="1006891"/>
                    <a:pt x="1292242" y="1077116"/>
                  </a:cubicBezTo>
                  <a:cubicBezTo>
                    <a:pt x="1313012" y="1147341"/>
                    <a:pt x="1323398" y="1225479"/>
                    <a:pt x="1323398" y="1311529"/>
                  </a:cubicBezTo>
                  <a:cubicBezTo>
                    <a:pt x="1323398" y="1408460"/>
                    <a:pt x="1308562" y="1498219"/>
                    <a:pt x="1278889" y="1580808"/>
                  </a:cubicBezTo>
                  <a:cubicBezTo>
                    <a:pt x="1249216" y="1663397"/>
                    <a:pt x="1205697" y="1734611"/>
                    <a:pt x="1148329" y="1794451"/>
                  </a:cubicBezTo>
                  <a:cubicBezTo>
                    <a:pt x="1090963" y="1854291"/>
                    <a:pt x="1020243" y="1901272"/>
                    <a:pt x="936170" y="1935396"/>
                  </a:cubicBezTo>
                  <a:cubicBezTo>
                    <a:pt x="852098" y="1969519"/>
                    <a:pt x="755167" y="1986581"/>
                    <a:pt x="645379" y="1986581"/>
                  </a:cubicBezTo>
                  <a:cubicBezTo>
                    <a:pt x="556361" y="1986581"/>
                    <a:pt x="478718" y="1976443"/>
                    <a:pt x="412449" y="1956167"/>
                  </a:cubicBezTo>
                  <a:cubicBezTo>
                    <a:pt x="346180" y="1935890"/>
                    <a:pt x="288813" y="1906712"/>
                    <a:pt x="240348" y="1868633"/>
                  </a:cubicBezTo>
                  <a:cubicBezTo>
                    <a:pt x="191882" y="1830553"/>
                    <a:pt x="152319" y="1784313"/>
                    <a:pt x="121657" y="1729913"/>
                  </a:cubicBezTo>
                  <a:cubicBezTo>
                    <a:pt x="90996" y="1675513"/>
                    <a:pt x="66516" y="1614190"/>
                    <a:pt x="48218" y="1545943"/>
                  </a:cubicBezTo>
                  <a:cubicBezTo>
                    <a:pt x="29919" y="1477696"/>
                    <a:pt x="17309" y="1403514"/>
                    <a:pt x="10385" y="1323398"/>
                  </a:cubicBezTo>
                  <a:cubicBezTo>
                    <a:pt x="3461" y="1243282"/>
                    <a:pt x="0" y="1158221"/>
                    <a:pt x="0" y="1068214"/>
                  </a:cubicBezTo>
                  <a:cubicBezTo>
                    <a:pt x="0" y="993043"/>
                    <a:pt x="3709" y="914411"/>
                    <a:pt x="11127" y="832317"/>
                  </a:cubicBezTo>
                  <a:cubicBezTo>
                    <a:pt x="18545" y="750222"/>
                    <a:pt x="32887" y="669612"/>
                    <a:pt x="54152" y="590485"/>
                  </a:cubicBezTo>
                  <a:cubicBezTo>
                    <a:pt x="75417" y="511358"/>
                    <a:pt x="105337" y="435940"/>
                    <a:pt x="143912" y="364231"/>
                  </a:cubicBezTo>
                  <a:cubicBezTo>
                    <a:pt x="182486" y="292522"/>
                    <a:pt x="232188" y="229715"/>
                    <a:pt x="293017" y="175810"/>
                  </a:cubicBezTo>
                  <a:cubicBezTo>
                    <a:pt x="353845" y="121905"/>
                    <a:pt x="427532" y="79127"/>
                    <a:pt x="514078" y="47476"/>
                  </a:cubicBezTo>
                  <a:cubicBezTo>
                    <a:pt x="600623" y="15825"/>
                    <a:pt x="703240" y="0"/>
                    <a:pt x="821931" y="0"/>
                  </a:cubicBezTo>
                  <a:close/>
                  <a:moveTo>
                    <a:pt x="686920" y="1040025"/>
                  </a:moveTo>
                  <a:cubicBezTo>
                    <a:pt x="659226" y="1040025"/>
                    <a:pt x="632026" y="1042498"/>
                    <a:pt x="605321" y="1047443"/>
                  </a:cubicBezTo>
                  <a:cubicBezTo>
                    <a:pt x="578615" y="1052388"/>
                    <a:pt x="552405" y="1059312"/>
                    <a:pt x="526688" y="1068214"/>
                  </a:cubicBezTo>
                  <a:cubicBezTo>
                    <a:pt x="500972" y="1077116"/>
                    <a:pt x="476245" y="1087748"/>
                    <a:pt x="452507" y="1100112"/>
                  </a:cubicBezTo>
                  <a:cubicBezTo>
                    <a:pt x="428769" y="1112476"/>
                    <a:pt x="406514" y="1125581"/>
                    <a:pt x="385743" y="1139428"/>
                  </a:cubicBezTo>
                  <a:cubicBezTo>
                    <a:pt x="385743" y="1245261"/>
                    <a:pt x="391678" y="1333537"/>
                    <a:pt x="403547" y="1404256"/>
                  </a:cubicBezTo>
                  <a:cubicBezTo>
                    <a:pt x="415416" y="1474976"/>
                    <a:pt x="432972" y="1531107"/>
                    <a:pt x="456216" y="1572648"/>
                  </a:cubicBezTo>
                  <a:cubicBezTo>
                    <a:pt x="479459" y="1614190"/>
                    <a:pt x="508638" y="1643615"/>
                    <a:pt x="543750" y="1660924"/>
                  </a:cubicBezTo>
                  <a:cubicBezTo>
                    <a:pt x="578863" y="1678233"/>
                    <a:pt x="619663" y="1686888"/>
                    <a:pt x="666150" y="1686888"/>
                  </a:cubicBezTo>
                  <a:cubicBezTo>
                    <a:pt x="711648" y="1686888"/>
                    <a:pt x="751458" y="1678481"/>
                    <a:pt x="785582" y="1661666"/>
                  </a:cubicBezTo>
                  <a:cubicBezTo>
                    <a:pt x="819705" y="1644852"/>
                    <a:pt x="848142" y="1621113"/>
                    <a:pt x="870891" y="1590452"/>
                  </a:cubicBezTo>
                  <a:cubicBezTo>
                    <a:pt x="893640" y="1559790"/>
                    <a:pt x="910949" y="1523936"/>
                    <a:pt x="922818" y="1482889"/>
                  </a:cubicBezTo>
                  <a:cubicBezTo>
                    <a:pt x="934687" y="1441842"/>
                    <a:pt x="940621" y="1397085"/>
                    <a:pt x="940621" y="1348620"/>
                  </a:cubicBezTo>
                  <a:cubicBezTo>
                    <a:pt x="940621" y="1298177"/>
                    <a:pt x="936170" y="1253915"/>
                    <a:pt x="927269" y="1215835"/>
                  </a:cubicBezTo>
                  <a:cubicBezTo>
                    <a:pt x="918367" y="1177755"/>
                    <a:pt x="904025" y="1145610"/>
                    <a:pt x="884243" y="1119399"/>
                  </a:cubicBezTo>
                  <a:cubicBezTo>
                    <a:pt x="864462" y="1093188"/>
                    <a:pt x="838251" y="1073407"/>
                    <a:pt x="805611" y="1060054"/>
                  </a:cubicBezTo>
                  <a:cubicBezTo>
                    <a:pt x="772971" y="1046701"/>
                    <a:pt x="733408" y="1040025"/>
                    <a:pt x="686920" y="104002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53" name="Google Shape;153;p20"/>
            <p:cNvSpPr/>
            <p:nvPr/>
          </p:nvSpPr>
          <p:spPr>
            <a:xfrm>
              <a:off x="2519963" y="839904"/>
              <a:ext cx="1888432" cy="2360073"/>
            </a:xfrm>
            <a:custGeom>
              <a:rect b="b" l="l" r="r" t="t"/>
              <a:pathLst>
                <a:path extrusionOk="0" h="2360073" w="1888432">
                  <a:moveTo>
                    <a:pt x="410102" y="952116"/>
                  </a:moveTo>
                  <a:cubicBezTo>
                    <a:pt x="456590" y="952116"/>
                    <a:pt x="496153" y="958792"/>
                    <a:pt x="528793" y="972145"/>
                  </a:cubicBezTo>
                  <a:cubicBezTo>
                    <a:pt x="561433" y="985498"/>
                    <a:pt x="587644" y="1005279"/>
                    <a:pt x="607425" y="1031490"/>
                  </a:cubicBezTo>
                  <a:cubicBezTo>
                    <a:pt x="627207" y="1057701"/>
                    <a:pt x="641549" y="1089846"/>
                    <a:pt x="650451" y="1127926"/>
                  </a:cubicBezTo>
                  <a:cubicBezTo>
                    <a:pt x="659352" y="1166006"/>
                    <a:pt x="663803" y="1210268"/>
                    <a:pt x="663803" y="1260711"/>
                  </a:cubicBezTo>
                  <a:cubicBezTo>
                    <a:pt x="663803" y="1309176"/>
                    <a:pt x="657869" y="1353933"/>
                    <a:pt x="646000" y="1394980"/>
                  </a:cubicBezTo>
                  <a:cubicBezTo>
                    <a:pt x="634131" y="1436027"/>
                    <a:pt x="616822" y="1471881"/>
                    <a:pt x="594073" y="1502543"/>
                  </a:cubicBezTo>
                  <a:cubicBezTo>
                    <a:pt x="571324" y="1533204"/>
                    <a:pt x="542887" y="1556943"/>
                    <a:pt x="508764" y="1573757"/>
                  </a:cubicBezTo>
                  <a:cubicBezTo>
                    <a:pt x="474640" y="1590572"/>
                    <a:pt x="434830" y="1598979"/>
                    <a:pt x="389332" y="1598979"/>
                  </a:cubicBezTo>
                  <a:cubicBezTo>
                    <a:pt x="342845" y="1598979"/>
                    <a:pt x="302045" y="1590324"/>
                    <a:pt x="266932" y="1573015"/>
                  </a:cubicBezTo>
                  <a:cubicBezTo>
                    <a:pt x="231820" y="1555706"/>
                    <a:pt x="202641" y="1526281"/>
                    <a:pt x="179398" y="1484739"/>
                  </a:cubicBezTo>
                  <a:cubicBezTo>
                    <a:pt x="156154" y="1443198"/>
                    <a:pt x="138598" y="1387067"/>
                    <a:pt x="126729" y="1316347"/>
                  </a:cubicBezTo>
                  <a:cubicBezTo>
                    <a:pt x="114860" y="1245628"/>
                    <a:pt x="108925" y="1157352"/>
                    <a:pt x="108925" y="1051519"/>
                  </a:cubicBezTo>
                  <a:cubicBezTo>
                    <a:pt x="129696" y="1037672"/>
                    <a:pt x="151951" y="1024567"/>
                    <a:pt x="175689" y="1012203"/>
                  </a:cubicBezTo>
                  <a:cubicBezTo>
                    <a:pt x="199427" y="999839"/>
                    <a:pt x="224154" y="989207"/>
                    <a:pt x="249870" y="980305"/>
                  </a:cubicBezTo>
                  <a:cubicBezTo>
                    <a:pt x="275587" y="971403"/>
                    <a:pt x="301797" y="964479"/>
                    <a:pt x="328503" y="959534"/>
                  </a:cubicBezTo>
                  <a:cubicBezTo>
                    <a:pt x="355208" y="954589"/>
                    <a:pt x="382408" y="952116"/>
                    <a:pt x="410102" y="952116"/>
                  </a:cubicBezTo>
                  <a:close/>
                  <a:moveTo>
                    <a:pt x="906854" y="0"/>
                  </a:moveTo>
                  <a:lnTo>
                    <a:pt x="1888432" y="851487"/>
                  </a:lnTo>
                  <a:lnTo>
                    <a:pt x="1888432" y="2360073"/>
                  </a:lnTo>
                  <a:lnTo>
                    <a:pt x="641145" y="2360073"/>
                  </a:lnTo>
                  <a:lnTo>
                    <a:pt x="0" y="1803901"/>
                  </a:lnTo>
                  <a:lnTo>
                    <a:pt x="42904" y="1831167"/>
                  </a:lnTo>
                  <a:cubicBezTo>
                    <a:pt x="71588" y="1845756"/>
                    <a:pt x="102497" y="1858120"/>
                    <a:pt x="135631" y="1868258"/>
                  </a:cubicBezTo>
                  <a:cubicBezTo>
                    <a:pt x="201900" y="1888534"/>
                    <a:pt x="279543" y="1898672"/>
                    <a:pt x="368561" y="1898672"/>
                  </a:cubicBezTo>
                  <a:cubicBezTo>
                    <a:pt x="478349" y="1898672"/>
                    <a:pt x="575280" y="1881610"/>
                    <a:pt x="659352" y="1847487"/>
                  </a:cubicBezTo>
                  <a:cubicBezTo>
                    <a:pt x="743425" y="1813363"/>
                    <a:pt x="814145" y="1766382"/>
                    <a:pt x="871511" y="1706542"/>
                  </a:cubicBezTo>
                  <a:cubicBezTo>
                    <a:pt x="928879" y="1646702"/>
                    <a:pt x="972398" y="1575488"/>
                    <a:pt x="1002071" y="1492899"/>
                  </a:cubicBezTo>
                  <a:cubicBezTo>
                    <a:pt x="1031744" y="1410310"/>
                    <a:pt x="1046580" y="1320551"/>
                    <a:pt x="1046580" y="1223620"/>
                  </a:cubicBezTo>
                  <a:cubicBezTo>
                    <a:pt x="1046580" y="1137570"/>
                    <a:pt x="1036194" y="1059432"/>
                    <a:pt x="1015424" y="989207"/>
                  </a:cubicBezTo>
                  <a:cubicBezTo>
                    <a:pt x="994653" y="918982"/>
                    <a:pt x="962260" y="859142"/>
                    <a:pt x="918246" y="809687"/>
                  </a:cubicBezTo>
                  <a:cubicBezTo>
                    <a:pt x="874231" y="760233"/>
                    <a:pt x="817606" y="722153"/>
                    <a:pt x="748370" y="695448"/>
                  </a:cubicBezTo>
                  <a:cubicBezTo>
                    <a:pt x="679134" y="668742"/>
                    <a:pt x="596051" y="655390"/>
                    <a:pt x="499120" y="655390"/>
                  </a:cubicBezTo>
                  <a:cubicBezTo>
                    <a:pt x="455601" y="655390"/>
                    <a:pt x="414553" y="658604"/>
                    <a:pt x="375979" y="665034"/>
                  </a:cubicBezTo>
                  <a:cubicBezTo>
                    <a:pt x="337405" y="671462"/>
                    <a:pt x="301550" y="679622"/>
                    <a:pt x="268416" y="689513"/>
                  </a:cubicBezTo>
                  <a:cubicBezTo>
                    <a:pt x="235281" y="699404"/>
                    <a:pt x="204620" y="711273"/>
                    <a:pt x="176431" y="725121"/>
                  </a:cubicBezTo>
                  <a:cubicBezTo>
                    <a:pt x="148242" y="738968"/>
                    <a:pt x="123267" y="752815"/>
                    <a:pt x="101507" y="766662"/>
                  </a:cubicBezTo>
                  <a:cubicBezTo>
                    <a:pt x="102496" y="691492"/>
                    <a:pt x="110904" y="620277"/>
                    <a:pt x="126729" y="553019"/>
                  </a:cubicBezTo>
                  <a:cubicBezTo>
                    <a:pt x="142554" y="485761"/>
                    <a:pt x="167776" y="426663"/>
                    <a:pt x="202394" y="375725"/>
                  </a:cubicBezTo>
                  <a:cubicBezTo>
                    <a:pt x="237012" y="324787"/>
                    <a:pt x="282016" y="284482"/>
                    <a:pt x="337405" y="254810"/>
                  </a:cubicBezTo>
                  <a:cubicBezTo>
                    <a:pt x="392793" y="225137"/>
                    <a:pt x="460546" y="210301"/>
                    <a:pt x="540662" y="210301"/>
                  </a:cubicBezTo>
                  <a:cubicBezTo>
                    <a:pt x="588138" y="210301"/>
                    <a:pt x="629927" y="213268"/>
                    <a:pt x="666029" y="219202"/>
                  </a:cubicBezTo>
                  <a:cubicBezTo>
                    <a:pt x="702130" y="225137"/>
                    <a:pt x="733534" y="232061"/>
                    <a:pt x="760239" y="239973"/>
                  </a:cubicBezTo>
                  <a:cubicBezTo>
                    <a:pt x="786945" y="247886"/>
                    <a:pt x="809694" y="255057"/>
                    <a:pt x="828486" y="261486"/>
                  </a:cubicBezTo>
                  <a:cubicBezTo>
                    <a:pt x="847279" y="267915"/>
                    <a:pt x="862610" y="271130"/>
                    <a:pt x="874479" y="271130"/>
                  </a:cubicBezTo>
                  <a:cubicBezTo>
                    <a:pt x="884370" y="271130"/>
                    <a:pt x="892777" y="268657"/>
                    <a:pt x="899700" y="263711"/>
                  </a:cubicBezTo>
                  <a:cubicBezTo>
                    <a:pt x="906624" y="258766"/>
                    <a:pt x="912064" y="250606"/>
                    <a:pt x="916020" y="239231"/>
                  </a:cubicBezTo>
                  <a:cubicBezTo>
                    <a:pt x="919977" y="227857"/>
                    <a:pt x="922697" y="212032"/>
                    <a:pt x="924180" y="191755"/>
                  </a:cubicBezTo>
                  <a:cubicBezTo>
                    <a:pt x="925664" y="171479"/>
                    <a:pt x="926406" y="146010"/>
                    <a:pt x="926406" y="115348"/>
                  </a:cubicBezTo>
                  <a:cubicBezTo>
                    <a:pt x="926406" y="95567"/>
                    <a:pt x="925911" y="78752"/>
                    <a:pt x="924922" y="64905"/>
                  </a:cubicBezTo>
                  <a:cubicBezTo>
                    <a:pt x="923933" y="51058"/>
                    <a:pt x="922202" y="39436"/>
                    <a:pt x="919729" y="30040"/>
                  </a:cubicBezTo>
                  <a:cubicBezTo>
                    <a:pt x="917257" y="20643"/>
                    <a:pt x="914042" y="11989"/>
                    <a:pt x="910086" y="4076"/>
                  </a:cubicBez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grpSp>
        <p:nvGrpSpPr>
          <p:cNvPr id="154" name="Google Shape;154;p20"/>
          <p:cNvGrpSpPr/>
          <p:nvPr/>
        </p:nvGrpSpPr>
        <p:grpSpPr>
          <a:xfrm>
            <a:off x="6105556" y="2590428"/>
            <a:ext cx="457200" cy="457200"/>
            <a:chOff x="1382806" y="3668806"/>
            <a:chExt cx="3025588" cy="3025589"/>
          </a:xfrm>
        </p:grpSpPr>
        <p:sp>
          <p:nvSpPr>
            <p:cNvPr id="155" name="Google Shape;155;p20"/>
            <p:cNvSpPr/>
            <p:nvPr/>
          </p:nvSpPr>
          <p:spPr>
            <a:xfrm>
              <a:off x="1382806" y="3668806"/>
              <a:ext cx="3025588" cy="3025588"/>
            </a:xfrm>
            <a:prstGeom prst="rect">
              <a:avLst/>
            </a:prstGeom>
            <a:solidFill>
              <a:srgbClr val="2980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56" name="Google Shape;156;p20"/>
            <p:cNvSpPr/>
            <p:nvPr/>
          </p:nvSpPr>
          <p:spPr>
            <a:xfrm>
              <a:off x="2238691" y="4279052"/>
              <a:ext cx="1296693" cy="1928720"/>
            </a:xfrm>
            <a:custGeom>
              <a:rect b="b" l="l" r="r" t="t"/>
              <a:pathLst>
                <a:path extrusionOk="0" h="1928720" w="1296693">
                  <a:moveTo>
                    <a:pt x="62312" y="0"/>
                  </a:moveTo>
                  <a:lnTo>
                    <a:pt x="1203224" y="0"/>
                  </a:lnTo>
                  <a:cubicBezTo>
                    <a:pt x="1221027" y="0"/>
                    <a:pt x="1235864" y="1731"/>
                    <a:pt x="1247733" y="5193"/>
                  </a:cubicBezTo>
                  <a:cubicBezTo>
                    <a:pt x="1259602" y="8655"/>
                    <a:pt x="1268998" y="16320"/>
                    <a:pt x="1275922" y="28189"/>
                  </a:cubicBezTo>
                  <a:cubicBezTo>
                    <a:pt x="1282846" y="40058"/>
                    <a:pt x="1288038" y="56873"/>
                    <a:pt x="1291500" y="78632"/>
                  </a:cubicBezTo>
                  <a:cubicBezTo>
                    <a:pt x="1294962" y="100392"/>
                    <a:pt x="1296693" y="129076"/>
                    <a:pt x="1296693" y="164683"/>
                  </a:cubicBezTo>
                  <a:cubicBezTo>
                    <a:pt x="1296693" y="193367"/>
                    <a:pt x="1295703" y="218341"/>
                    <a:pt x="1293725" y="239606"/>
                  </a:cubicBezTo>
                  <a:cubicBezTo>
                    <a:pt x="1291747" y="260872"/>
                    <a:pt x="1289027" y="280653"/>
                    <a:pt x="1285565" y="298951"/>
                  </a:cubicBezTo>
                  <a:cubicBezTo>
                    <a:pt x="1282104" y="317250"/>
                    <a:pt x="1277405" y="334559"/>
                    <a:pt x="1271471" y="350879"/>
                  </a:cubicBezTo>
                  <a:cubicBezTo>
                    <a:pt x="1265536" y="367198"/>
                    <a:pt x="1258613" y="384755"/>
                    <a:pt x="1250700" y="403547"/>
                  </a:cubicBezTo>
                  <a:lnTo>
                    <a:pt x="618674" y="1867891"/>
                  </a:lnTo>
                  <a:cubicBezTo>
                    <a:pt x="612739" y="1880749"/>
                    <a:pt x="605074" y="1891134"/>
                    <a:pt x="595677" y="1899047"/>
                  </a:cubicBezTo>
                  <a:cubicBezTo>
                    <a:pt x="586281" y="1906960"/>
                    <a:pt x="573176" y="1913141"/>
                    <a:pt x="556361" y="1917592"/>
                  </a:cubicBezTo>
                  <a:cubicBezTo>
                    <a:pt x="539547" y="1922043"/>
                    <a:pt x="518034" y="1925010"/>
                    <a:pt x="491823" y="1926494"/>
                  </a:cubicBezTo>
                  <a:cubicBezTo>
                    <a:pt x="465612" y="1927978"/>
                    <a:pt x="433220" y="1928720"/>
                    <a:pt x="394645" y="1928720"/>
                  </a:cubicBezTo>
                  <a:cubicBezTo>
                    <a:pt x="342224" y="1928720"/>
                    <a:pt x="300682" y="1926989"/>
                    <a:pt x="270020" y="1923527"/>
                  </a:cubicBezTo>
                  <a:cubicBezTo>
                    <a:pt x="239359" y="1920065"/>
                    <a:pt x="216857" y="1914625"/>
                    <a:pt x="202515" y="1907207"/>
                  </a:cubicBezTo>
                  <a:cubicBezTo>
                    <a:pt x="188173" y="1899789"/>
                    <a:pt x="180508" y="1890392"/>
                    <a:pt x="179519" y="1879018"/>
                  </a:cubicBezTo>
                  <a:cubicBezTo>
                    <a:pt x="178530" y="1867643"/>
                    <a:pt x="181992" y="1853549"/>
                    <a:pt x="189904" y="1836734"/>
                  </a:cubicBezTo>
                  <a:lnTo>
                    <a:pt x="869407" y="338268"/>
                  </a:lnTo>
                  <a:lnTo>
                    <a:pt x="62312" y="338268"/>
                  </a:lnTo>
                  <a:cubicBezTo>
                    <a:pt x="41541" y="338268"/>
                    <a:pt x="25963" y="324668"/>
                    <a:pt x="15578" y="297468"/>
                  </a:cubicBezTo>
                  <a:cubicBezTo>
                    <a:pt x="5192" y="270268"/>
                    <a:pt x="0" y="226995"/>
                    <a:pt x="0" y="167650"/>
                  </a:cubicBezTo>
                  <a:cubicBezTo>
                    <a:pt x="0" y="137978"/>
                    <a:pt x="1483" y="112509"/>
                    <a:pt x="4451" y="91243"/>
                  </a:cubicBezTo>
                  <a:cubicBezTo>
                    <a:pt x="7418" y="69978"/>
                    <a:pt x="11621" y="52422"/>
                    <a:pt x="17061" y="38574"/>
                  </a:cubicBezTo>
                  <a:cubicBezTo>
                    <a:pt x="22501" y="24727"/>
                    <a:pt x="28931" y="14836"/>
                    <a:pt x="36349" y="8902"/>
                  </a:cubicBezTo>
                  <a:cubicBezTo>
                    <a:pt x="43767" y="2967"/>
                    <a:pt x="52421" y="0"/>
                    <a:pt x="62312"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57" name="Google Shape;157;p20"/>
            <p:cNvSpPr/>
            <p:nvPr/>
          </p:nvSpPr>
          <p:spPr>
            <a:xfrm>
              <a:off x="2284754" y="4314192"/>
              <a:ext cx="2123640" cy="2380203"/>
            </a:xfrm>
            <a:custGeom>
              <a:rect b="b" l="l" r="r" t="t"/>
              <a:pathLst>
                <a:path extrusionOk="0" h="2380203" w="2123640">
                  <a:moveTo>
                    <a:pt x="0" y="297049"/>
                  </a:moveTo>
                  <a:lnTo>
                    <a:pt x="16247" y="303128"/>
                  </a:lnTo>
                  <a:lnTo>
                    <a:pt x="823342" y="303128"/>
                  </a:lnTo>
                  <a:lnTo>
                    <a:pt x="592880" y="811353"/>
                  </a:lnTo>
                  <a:close/>
                  <a:moveTo>
                    <a:pt x="1232004" y="0"/>
                  </a:moveTo>
                  <a:lnTo>
                    <a:pt x="2123640" y="773464"/>
                  </a:lnTo>
                  <a:lnTo>
                    <a:pt x="2123640" y="2380203"/>
                  </a:lnTo>
                  <a:lnTo>
                    <a:pt x="759856" y="2380203"/>
                  </a:lnTo>
                  <a:lnTo>
                    <a:pt x="185471" y="1881943"/>
                  </a:lnTo>
                  <a:lnTo>
                    <a:pt x="223956" y="1888388"/>
                  </a:lnTo>
                  <a:cubicBezTo>
                    <a:pt x="254618" y="1891850"/>
                    <a:pt x="296160" y="1893581"/>
                    <a:pt x="348581" y="1893581"/>
                  </a:cubicBezTo>
                  <a:cubicBezTo>
                    <a:pt x="387156" y="1893581"/>
                    <a:pt x="419548" y="1892839"/>
                    <a:pt x="445759" y="1891355"/>
                  </a:cubicBezTo>
                  <a:cubicBezTo>
                    <a:pt x="471970" y="1889871"/>
                    <a:pt x="493483" y="1886904"/>
                    <a:pt x="510297" y="1882453"/>
                  </a:cubicBezTo>
                  <a:cubicBezTo>
                    <a:pt x="527112" y="1878002"/>
                    <a:pt x="540217" y="1871821"/>
                    <a:pt x="549613" y="1863908"/>
                  </a:cubicBezTo>
                  <a:cubicBezTo>
                    <a:pt x="559010" y="1855995"/>
                    <a:pt x="566675" y="1845610"/>
                    <a:pt x="572610" y="1832752"/>
                  </a:cubicBezTo>
                  <a:lnTo>
                    <a:pt x="1204636" y="368408"/>
                  </a:lnTo>
                  <a:cubicBezTo>
                    <a:pt x="1212549" y="349616"/>
                    <a:pt x="1219472" y="332059"/>
                    <a:pt x="1225407" y="315740"/>
                  </a:cubicBezTo>
                  <a:cubicBezTo>
                    <a:pt x="1231341" y="299420"/>
                    <a:pt x="1236040" y="282111"/>
                    <a:pt x="1239501" y="263812"/>
                  </a:cubicBezTo>
                  <a:cubicBezTo>
                    <a:pt x="1242963" y="245514"/>
                    <a:pt x="1245683" y="225733"/>
                    <a:pt x="1247661" y="204467"/>
                  </a:cubicBezTo>
                  <a:cubicBezTo>
                    <a:pt x="1249639" y="183202"/>
                    <a:pt x="1250629" y="158228"/>
                    <a:pt x="1250629" y="129544"/>
                  </a:cubicBezTo>
                  <a:cubicBezTo>
                    <a:pt x="1250629" y="93937"/>
                    <a:pt x="1248898" y="65253"/>
                    <a:pt x="1245436" y="43493"/>
                  </a:cubicBez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grpSp>
        <p:nvGrpSpPr>
          <p:cNvPr id="158" name="Google Shape;158;p20"/>
          <p:cNvGrpSpPr/>
          <p:nvPr/>
        </p:nvGrpSpPr>
        <p:grpSpPr>
          <a:xfrm>
            <a:off x="6100222" y="3354194"/>
            <a:ext cx="457200" cy="457200"/>
            <a:chOff x="1382807" y="174388"/>
            <a:chExt cx="3025589" cy="3025589"/>
          </a:xfrm>
        </p:grpSpPr>
        <p:sp>
          <p:nvSpPr>
            <p:cNvPr id="159" name="Google Shape;159;p20"/>
            <p:cNvSpPr/>
            <p:nvPr/>
          </p:nvSpPr>
          <p:spPr>
            <a:xfrm>
              <a:off x="1382807" y="174388"/>
              <a:ext cx="3025588" cy="3025588"/>
            </a:xfrm>
            <a:prstGeom prst="rect">
              <a:avLst/>
            </a:prstGeom>
            <a:solidFill>
              <a:srgbClr val="6E557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60" name="Google Shape;160;p20"/>
            <p:cNvSpPr/>
            <p:nvPr/>
          </p:nvSpPr>
          <p:spPr>
            <a:xfrm>
              <a:off x="2209021" y="750511"/>
              <a:ext cx="1357522" cy="1988065"/>
            </a:xfrm>
            <a:custGeom>
              <a:rect b="b" l="l" r="r" t="t"/>
              <a:pathLst>
                <a:path extrusionOk="0" h="1988065" w="1357522">
                  <a:moveTo>
                    <a:pt x="701757" y="0"/>
                  </a:moveTo>
                  <a:cubicBezTo>
                    <a:pt x="807590" y="0"/>
                    <a:pt x="898338" y="11375"/>
                    <a:pt x="974004" y="34124"/>
                  </a:cubicBezTo>
                  <a:cubicBezTo>
                    <a:pt x="1049669" y="56873"/>
                    <a:pt x="1111734" y="89018"/>
                    <a:pt x="1160199" y="130560"/>
                  </a:cubicBezTo>
                  <a:cubicBezTo>
                    <a:pt x="1208664" y="172101"/>
                    <a:pt x="1244519" y="221803"/>
                    <a:pt x="1267762" y="279665"/>
                  </a:cubicBezTo>
                  <a:cubicBezTo>
                    <a:pt x="1291006" y="337526"/>
                    <a:pt x="1302628" y="401570"/>
                    <a:pt x="1302628" y="471795"/>
                  </a:cubicBezTo>
                  <a:cubicBezTo>
                    <a:pt x="1302628" y="518282"/>
                    <a:pt x="1294962" y="563533"/>
                    <a:pt x="1279631" y="607547"/>
                  </a:cubicBezTo>
                  <a:cubicBezTo>
                    <a:pt x="1264301" y="651561"/>
                    <a:pt x="1242788" y="693350"/>
                    <a:pt x="1215093" y="732914"/>
                  </a:cubicBezTo>
                  <a:cubicBezTo>
                    <a:pt x="1187399" y="772477"/>
                    <a:pt x="1153275" y="809815"/>
                    <a:pt x="1112723" y="844928"/>
                  </a:cubicBezTo>
                  <a:cubicBezTo>
                    <a:pt x="1072170" y="880041"/>
                    <a:pt x="1026178" y="911939"/>
                    <a:pt x="974745" y="940622"/>
                  </a:cubicBezTo>
                  <a:cubicBezTo>
                    <a:pt x="1035080" y="972273"/>
                    <a:pt x="1088985" y="1005902"/>
                    <a:pt x="1136461" y="1041509"/>
                  </a:cubicBezTo>
                  <a:cubicBezTo>
                    <a:pt x="1183937" y="1077116"/>
                    <a:pt x="1223995" y="1115443"/>
                    <a:pt x="1256635" y="1156490"/>
                  </a:cubicBezTo>
                  <a:cubicBezTo>
                    <a:pt x="1289275" y="1197537"/>
                    <a:pt x="1314249" y="1241304"/>
                    <a:pt x="1331558" y="1287792"/>
                  </a:cubicBezTo>
                  <a:cubicBezTo>
                    <a:pt x="1348867" y="1334279"/>
                    <a:pt x="1357522" y="1384722"/>
                    <a:pt x="1357522" y="1439122"/>
                  </a:cubicBezTo>
                  <a:cubicBezTo>
                    <a:pt x="1357522" y="1526161"/>
                    <a:pt x="1342438" y="1603805"/>
                    <a:pt x="1312271" y="1672052"/>
                  </a:cubicBezTo>
                  <a:cubicBezTo>
                    <a:pt x="1282104" y="1740299"/>
                    <a:pt x="1237595" y="1797913"/>
                    <a:pt x="1178744" y="1844895"/>
                  </a:cubicBezTo>
                  <a:cubicBezTo>
                    <a:pt x="1119894" y="1891876"/>
                    <a:pt x="1046949" y="1927483"/>
                    <a:pt x="959909" y="1951716"/>
                  </a:cubicBezTo>
                  <a:cubicBezTo>
                    <a:pt x="872869" y="1975949"/>
                    <a:pt x="772477" y="1988065"/>
                    <a:pt x="658732" y="1988065"/>
                  </a:cubicBezTo>
                  <a:cubicBezTo>
                    <a:pt x="549932" y="1988065"/>
                    <a:pt x="454486" y="1977185"/>
                    <a:pt x="372391" y="1955425"/>
                  </a:cubicBezTo>
                  <a:cubicBezTo>
                    <a:pt x="290297" y="1933665"/>
                    <a:pt x="221556" y="1901767"/>
                    <a:pt x="166167" y="1859731"/>
                  </a:cubicBezTo>
                  <a:cubicBezTo>
                    <a:pt x="110778" y="1817695"/>
                    <a:pt x="69236" y="1765768"/>
                    <a:pt x="41542" y="1703950"/>
                  </a:cubicBezTo>
                  <a:cubicBezTo>
                    <a:pt x="13847" y="1642132"/>
                    <a:pt x="0" y="1571165"/>
                    <a:pt x="0" y="1491049"/>
                  </a:cubicBezTo>
                  <a:cubicBezTo>
                    <a:pt x="0" y="1436649"/>
                    <a:pt x="8160" y="1385464"/>
                    <a:pt x="24480" y="1337493"/>
                  </a:cubicBezTo>
                  <a:cubicBezTo>
                    <a:pt x="40800" y="1289522"/>
                    <a:pt x="65033" y="1245014"/>
                    <a:pt x="97178" y="1203966"/>
                  </a:cubicBezTo>
                  <a:cubicBezTo>
                    <a:pt x="129323" y="1162919"/>
                    <a:pt x="169381" y="1124345"/>
                    <a:pt x="217352" y="1088243"/>
                  </a:cubicBezTo>
                  <a:cubicBezTo>
                    <a:pt x="265323" y="1052142"/>
                    <a:pt x="320464" y="1017771"/>
                    <a:pt x="382777" y="985131"/>
                  </a:cubicBezTo>
                  <a:cubicBezTo>
                    <a:pt x="332333" y="957437"/>
                    <a:pt x="286835" y="927517"/>
                    <a:pt x="246283" y="895371"/>
                  </a:cubicBezTo>
                  <a:cubicBezTo>
                    <a:pt x="205730" y="863226"/>
                    <a:pt x="171112" y="828113"/>
                    <a:pt x="142429" y="790034"/>
                  </a:cubicBezTo>
                  <a:cubicBezTo>
                    <a:pt x="113745" y="751954"/>
                    <a:pt x="91985" y="710165"/>
                    <a:pt x="77149" y="664667"/>
                  </a:cubicBezTo>
                  <a:cubicBezTo>
                    <a:pt x="62313" y="619169"/>
                    <a:pt x="54894" y="569714"/>
                    <a:pt x="54894" y="516304"/>
                  </a:cubicBezTo>
                  <a:cubicBezTo>
                    <a:pt x="54894" y="439155"/>
                    <a:pt x="68494" y="369177"/>
                    <a:pt x="95694" y="306370"/>
                  </a:cubicBezTo>
                  <a:cubicBezTo>
                    <a:pt x="122894" y="243563"/>
                    <a:pt x="163447" y="189163"/>
                    <a:pt x="217352" y="143171"/>
                  </a:cubicBezTo>
                  <a:cubicBezTo>
                    <a:pt x="271257" y="97178"/>
                    <a:pt x="338762" y="61818"/>
                    <a:pt x="419867" y="37091"/>
                  </a:cubicBezTo>
                  <a:cubicBezTo>
                    <a:pt x="500973" y="12364"/>
                    <a:pt x="594936" y="0"/>
                    <a:pt x="701757" y="0"/>
                  </a:cubicBezTo>
                  <a:close/>
                  <a:moveTo>
                    <a:pt x="676536" y="284857"/>
                  </a:moveTo>
                  <a:cubicBezTo>
                    <a:pt x="593452" y="284857"/>
                    <a:pt x="531634" y="303897"/>
                    <a:pt x="491082" y="341977"/>
                  </a:cubicBezTo>
                  <a:cubicBezTo>
                    <a:pt x="450529" y="380057"/>
                    <a:pt x="430253" y="432726"/>
                    <a:pt x="430253" y="499984"/>
                  </a:cubicBezTo>
                  <a:cubicBezTo>
                    <a:pt x="430253" y="531634"/>
                    <a:pt x="435446" y="560813"/>
                    <a:pt x="445831" y="587518"/>
                  </a:cubicBezTo>
                  <a:cubicBezTo>
                    <a:pt x="456216" y="614223"/>
                    <a:pt x="472289" y="639445"/>
                    <a:pt x="494049" y="663183"/>
                  </a:cubicBezTo>
                  <a:cubicBezTo>
                    <a:pt x="515809" y="686921"/>
                    <a:pt x="543998" y="710165"/>
                    <a:pt x="578616" y="732914"/>
                  </a:cubicBezTo>
                  <a:cubicBezTo>
                    <a:pt x="613234" y="755663"/>
                    <a:pt x="654281" y="779895"/>
                    <a:pt x="701757" y="805612"/>
                  </a:cubicBezTo>
                  <a:cubicBezTo>
                    <a:pt x="773961" y="763081"/>
                    <a:pt x="829597" y="717583"/>
                    <a:pt x="868666" y="669118"/>
                  </a:cubicBezTo>
                  <a:cubicBezTo>
                    <a:pt x="907735" y="620652"/>
                    <a:pt x="927269" y="566747"/>
                    <a:pt x="927269" y="507402"/>
                  </a:cubicBezTo>
                  <a:cubicBezTo>
                    <a:pt x="927269" y="472784"/>
                    <a:pt x="922324" y="441628"/>
                    <a:pt x="912433" y="413933"/>
                  </a:cubicBezTo>
                  <a:cubicBezTo>
                    <a:pt x="902542" y="386239"/>
                    <a:pt x="886964" y="362748"/>
                    <a:pt x="865698" y="343461"/>
                  </a:cubicBezTo>
                  <a:cubicBezTo>
                    <a:pt x="844433" y="324174"/>
                    <a:pt x="818222" y="309584"/>
                    <a:pt x="787066" y="299694"/>
                  </a:cubicBezTo>
                  <a:cubicBezTo>
                    <a:pt x="755910" y="289803"/>
                    <a:pt x="719066" y="284857"/>
                    <a:pt x="676536" y="284857"/>
                  </a:cubicBezTo>
                  <a:close/>
                  <a:moveTo>
                    <a:pt x="658732" y="1127559"/>
                  </a:moveTo>
                  <a:cubicBezTo>
                    <a:pt x="613234" y="1152287"/>
                    <a:pt x="573176" y="1177014"/>
                    <a:pt x="538558" y="1201741"/>
                  </a:cubicBezTo>
                  <a:cubicBezTo>
                    <a:pt x="503940" y="1226468"/>
                    <a:pt x="475256" y="1252432"/>
                    <a:pt x="452507" y="1279632"/>
                  </a:cubicBezTo>
                  <a:cubicBezTo>
                    <a:pt x="429758" y="1306832"/>
                    <a:pt x="412697" y="1335515"/>
                    <a:pt x="401322" y="1365682"/>
                  </a:cubicBezTo>
                  <a:cubicBezTo>
                    <a:pt x="389948" y="1395849"/>
                    <a:pt x="384260" y="1428242"/>
                    <a:pt x="384260" y="1462860"/>
                  </a:cubicBezTo>
                  <a:cubicBezTo>
                    <a:pt x="384260" y="1540009"/>
                    <a:pt x="409235" y="1598859"/>
                    <a:pt x="459184" y="1639412"/>
                  </a:cubicBezTo>
                  <a:cubicBezTo>
                    <a:pt x="509133" y="1679965"/>
                    <a:pt x="583561" y="1700241"/>
                    <a:pt x="682470" y="1700241"/>
                  </a:cubicBezTo>
                  <a:cubicBezTo>
                    <a:pt x="779401" y="1700241"/>
                    <a:pt x="851851" y="1679470"/>
                    <a:pt x="899822" y="1637928"/>
                  </a:cubicBezTo>
                  <a:cubicBezTo>
                    <a:pt x="947793" y="1596387"/>
                    <a:pt x="971778" y="1539020"/>
                    <a:pt x="971778" y="1465827"/>
                  </a:cubicBezTo>
                  <a:cubicBezTo>
                    <a:pt x="971778" y="1429231"/>
                    <a:pt x="965596" y="1395849"/>
                    <a:pt x="953233" y="1365682"/>
                  </a:cubicBezTo>
                  <a:cubicBezTo>
                    <a:pt x="940869" y="1335515"/>
                    <a:pt x="921582" y="1307079"/>
                    <a:pt x="895371" y="1280373"/>
                  </a:cubicBezTo>
                  <a:cubicBezTo>
                    <a:pt x="869160" y="1253668"/>
                    <a:pt x="836273" y="1227952"/>
                    <a:pt x="796710" y="1203225"/>
                  </a:cubicBezTo>
                  <a:cubicBezTo>
                    <a:pt x="757146" y="1178498"/>
                    <a:pt x="711154" y="1153276"/>
                    <a:pt x="658732" y="11275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61" name="Google Shape;161;p20"/>
            <p:cNvSpPr/>
            <p:nvPr/>
          </p:nvSpPr>
          <p:spPr>
            <a:xfrm>
              <a:off x="2437913" y="908394"/>
              <a:ext cx="1970483" cy="2291583"/>
            </a:xfrm>
            <a:custGeom>
              <a:rect b="b" l="l" r="r" t="t"/>
              <a:pathLst>
                <a:path extrusionOk="0" h="2291583" w="1970483">
                  <a:moveTo>
                    <a:pt x="429840" y="969675"/>
                  </a:moveTo>
                  <a:cubicBezTo>
                    <a:pt x="482262" y="995392"/>
                    <a:pt x="528254" y="1020614"/>
                    <a:pt x="567818" y="1045341"/>
                  </a:cubicBezTo>
                  <a:cubicBezTo>
                    <a:pt x="607381" y="1070068"/>
                    <a:pt x="640268" y="1095784"/>
                    <a:pt x="666479" y="1122489"/>
                  </a:cubicBezTo>
                  <a:cubicBezTo>
                    <a:pt x="692690" y="1149195"/>
                    <a:pt x="711977" y="1177631"/>
                    <a:pt x="724341" y="1207798"/>
                  </a:cubicBezTo>
                  <a:cubicBezTo>
                    <a:pt x="736704" y="1237965"/>
                    <a:pt x="742886" y="1271347"/>
                    <a:pt x="742886" y="1307943"/>
                  </a:cubicBezTo>
                  <a:cubicBezTo>
                    <a:pt x="742886" y="1381136"/>
                    <a:pt x="718901" y="1438503"/>
                    <a:pt x="670930" y="1480044"/>
                  </a:cubicBezTo>
                  <a:cubicBezTo>
                    <a:pt x="622959" y="1521586"/>
                    <a:pt x="550509" y="1542357"/>
                    <a:pt x="453578" y="1542357"/>
                  </a:cubicBezTo>
                  <a:cubicBezTo>
                    <a:pt x="354669" y="1542357"/>
                    <a:pt x="280241" y="1522081"/>
                    <a:pt x="230292" y="1481528"/>
                  </a:cubicBezTo>
                  <a:cubicBezTo>
                    <a:pt x="180343" y="1440975"/>
                    <a:pt x="155368" y="1382125"/>
                    <a:pt x="155368" y="1304976"/>
                  </a:cubicBezTo>
                  <a:cubicBezTo>
                    <a:pt x="155368" y="1270358"/>
                    <a:pt x="161056" y="1237965"/>
                    <a:pt x="172430" y="1207798"/>
                  </a:cubicBezTo>
                  <a:cubicBezTo>
                    <a:pt x="183805" y="1177631"/>
                    <a:pt x="200866" y="1148948"/>
                    <a:pt x="223615" y="1121748"/>
                  </a:cubicBezTo>
                  <a:cubicBezTo>
                    <a:pt x="246364" y="1094548"/>
                    <a:pt x="275048" y="1068584"/>
                    <a:pt x="309666" y="1043857"/>
                  </a:cubicBezTo>
                  <a:cubicBezTo>
                    <a:pt x="344284" y="1019130"/>
                    <a:pt x="384342" y="994403"/>
                    <a:pt x="429840" y="969675"/>
                  </a:cubicBezTo>
                  <a:close/>
                  <a:moveTo>
                    <a:pt x="447644" y="126974"/>
                  </a:moveTo>
                  <a:cubicBezTo>
                    <a:pt x="490174" y="126974"/>
                    <a:pt x="527018" y="131920"/>
                    <a:pt x="558174" y="141811"/>
                  </a:cubicBezTo>
                  <a:cubicBezTo>
                    <a:pt x="589330" y="151701"/>
                    <a:pt x="615541" y="166291"/>
                    <a:pt x="636806" y="185578"/>
                  </a:cubicBezTo>
                  <a:cubicBezTo>
                    <a:pt x="658072" y="204865"/>
                    <a:pt x="673650" y="228356"/>
                    <a:pt x="683541" y="256050"/>
                  </a:cubicBezTo>
                  <a:cubicBezTo>
                    <a:pt x="693432" y="283745"/>
                    <a:pt x="698377" y="314901"/>
                    <a:pt x="698377" y="349519"/>
                  </a:cubicBezTo>
                  <a:cubicBezTo>
                    <a:pt x="698377" y="408864"/>
                    <a:pt x="678843" y="462769"/>
                    <a:pt x="639774" y="511235"/>
                  </a:cubicBezTo>
                  <a:cubicBezTo>
                    <a:pt x="600705" y="559700"/>
                    <a:pt x="545069" y="605198"/>
                    <a:pt x="472865" y="647729"/>
                  </a:cubicBezTo>
                  <a:cubicBezTo>
                    <a:pt x="425389" y="622012"/>
                    <a:pt x="384342" y="597780"/>
                    <a:pt x="349724" y="575031"/>
                  </a:cubicBezTo>
                  <a:cubicBezTo>
                    <a:pt x="315106" y="552282"/>
                    <a:pt x="286917" y="529038"/>
                    <a:pt x="265157" y="505300"/>
                  </a:cubicBezTo>
                  <a:cubicBezTo>
                    <a:pt x="243397" y="481562"/>
                    <a:pt x="227324" y="456340"/>
                    <a:pt x="216939" y="429635"/>
                  </a:cubicBezTo>
                  <a:cubicBezTo>
                    <a:pt x="206554" y="402930"/>
                    <a:pt x="201361" y="373751"/>
                    <a:pt x="201361" y="342101"/>
                  </a:cubicBezTo>
                  <a:cubicBezTo>
                    <a:pt x="201361" y="274843"/>
                    <a:pt x="221637" y="222174"/>
                    <a:pt x="262190" y="184094"/>
                  </a:cubicBezTo>
                  <a:cubicBezTo>
                    <a:pt x="302742" y="146014"/>
                    <a:pt x="364560" y="126974"/>
                    <a:pt x="447644" y="126974"/>
                  </a:cubicBezTo>
                  <a:close/>
                  <a:moveTo>
                    <a:pt x="956558" y="0"/>
                  </a:moveTo>
                  <a:lnTo>
                    <a:pt x="1970483" y="879546"/>
                  </a:lnTo>
                  <a:lnTo>
                    <a:pt x="1970483" y="2291583"/>
                  </a:lnTo>
                  <a:lnTo>
                    <a:pt x="636768" y="2291583"/>
                  </a:lnTo>
                  <a:lnTo>
                    <a:pt x="0" y="1739208"/>
                  </a:lnTo>
                  <a:lnTo>
                    <a:pt x="30374" y="1757299"/>
                  </a:lnTo>
                  <a:cubicBezTo>
                    <a:pt x="64744" y="1773248"/>
                    <a:pt x="102453" y="1786662"/>
                    <a:pt x="143500" y="1797542"/>
                  </a:cubicBezTo>
                  <a:cubicBezTo>
                    <a:pt x="225595" y="1819302"/>
                    <a:pt x="321041" y="1830182"/>
                    <a:pt x="429841" y="1830182"/>
                  </a:cubicBezTo>
                  <a:cubicBezTo>
                    <a:pt x="543586" y="1830182"/>
                    <a:pt x="643978" y="1818066"/>
                    <a:pt x="731018" y="1793833"/>
                  </a:cubicBezTo>
                  <a:cubicBezTo>
                    <a:pt x="818058" y="1769600"/>
                    <a:pt x="891003" y="1733993"/>
                    <a:pt x="949853" y="1687012"/>
                  </a:cubicBezTo>
                  <a:cubicBezTo>
                    <a:pt x="1008704" y="1640030"/>
                    <a:pt x="1053213" y="1582416"/>
                    <a:pt x="1083380" y="1514169"/>
                  </a:cubicBezTo>
                  <a:cubicBezTo>
                    <a:pt x="1113547" y="1445922"/>
                    <a:pt x="1128631" y="1368278"/>
                    <a:pt x="1128631" y="1281239"/>
                  </a:cubicBezTo>
                  <a:cubicBezTo>
                    <a:pt x="1128631" y="1226839"/>
                    <a:pt x="1119976" y="1176396"/>
                    <a:pt x="1102667" y="1129909"/>
                  </a:cubicBezTo>
                  <a:cubicBezTo>
                    <a:pt x="1085358" y="1083421"/>
                    <a:pt x="1060384" y="1039654"/>
                    <a:pt x="1027744" y="998607"/>
                  </a:cubicBezTo>
                  <a:cubicBezTo>
                    <a:pt x="995104" y="957560"/>
                    <a:pt x="955046" y="919233"/>
                    <a:pt x="907570" y="883626"/>
                  </a:cubicBezTo>
                  <a:cubicBezTo>
                    <a:pt x="860094" y="848019"/>
                    <a:pt x="806189" y="814390"/>
                    <a:pt x="745854" y="782739"/>
                  </a:cubicBezTo>
                  <a:cubicBezTo>
                    <a:pt x="797287" y="754056"/>
                    <a:pt x="843279" y="722158"/>
                    <a:pt x="883832" y="687045"/>
                  </a:cubicBezTo>
                  <a:cubicBezTo>
                    <a:pt x="924384" y="651932"/>
                    <a:pt x="958508" y="614594"/>
                    <a:pt x="986202" y="575031"/>
                  </a:cubicBezTo>
                  <a:cubicBezTo>
                    <a:pt x="1013897" y="535467"/>
                    <a:pt x="1035410" y="493678"/>
                    <a:pt x="1050740" y="449664"/>
                  </a:cubicBezTo>
                  <a:cubicBezTo>
                    <a:pt x="1066071" y="405650"/>
                    <a:pt x="1073737" y="360399"/>
                    <a:pt x="1073737" y="313912"/>
                  </a:cubicBezTo>
                  <a:cubicBezTo>
                    <a:pt x="1073737" y="243687"/>
                    <a:pt x="1062115" y="179643"/>
                    <a:pt x="1038871" y="121782"/>
                  </a:cubicBezTo>
                  <a:cubicBezTo>
                    <a:pt x="1027250" y="92851"/>
                    <a:pt x="1012475" y="65960"/>
                    <a:pt x="994548" y="41109"/>
                  </a:cubicBez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grpSp>
        <p:nvGrpSpPr>
          <p:cNvPr id="162" name="Google Shape;162;p20"/>
          <p:cNvGrpSpPr/>
          <p:nvPr/>
        </p:nvGrpSpPr>
        <p:grpSpPr>
          <a:xfrm>
            <a:off x="6098527" y="4117960"/>
            <a:ext cx="457200" cy="457200"/>
            <a:chOff x="1382806" y="3668806"/>
            <a:chExt cx="3025588" cy="3025588"/>
          </a:xfrm>
        </p:grpSpPr>
        <p:sp>
          <p:nvSpPr>
            <p:cNvPr id="163" name="Google Shape;163;p20"/>
            <p:cNvSpPr/>
            <p:nvPr/>
          </p:nvSpPr>
          <p:spPr>
            <a:xfrm>
              <a:off x="1382806" y="3668806"/>
              <a:ext cx="3025588" cy="3025588"/>
            </a:xfrm>
            <a:prstGeom prst="rect">
              <a:avLst/>
            </a:prstGeom>
            <a:solidFill>
              <a:srgbClr val="F39C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64" name="Google Shape;164;p20"/>
            <p:cNvSpPr/>
            <p:nvPr/>
          </p:nvSpPr>
          <p:spPr>
            <a:xfrm>
              <a:off x="2216435" y="4244929"/>
              <a:ext cx="1324882" cy="1988065"/>
            </a:xfrm>
            <a:custGeom>
              <a:rect b="b" l="l" r="r" t="t"/>
              <a:pathLst>
                <a:path extrusionOk="0" h="1988065" w="1324882">
                  <a:moveTo>
                    <a:pt x="673568" y="0"/>
                  </a:moveTo>
                  <a:cubicBezTo>
                    <a:pt x="762586" y="0"/>
                    <a:pt x="840477" y="10386"/>
                    <a:pt x="907240" y="31157"/>
                  </a:cubicBezTo>
                  <a:cubicBezTo>
                    <a:pt x="974004" y="51928"/>
                    <a:pt x="1031371" y="81600"/>
                    <a:pt x="1079341" y="120175"/>
                  </a:cubicBezTo>
                  <a:cubicBezTo>
                    <a:pt x="1127312" y="158749"/>
                    <a:pt x="1167370" y="205483"/>
                    <a:pt x="1199515" y="260378"/>
                  </a:cubicBezTo>
                  <a:cubicBezTo>
                    <a:pt x="1231661" y="315272"/>
                    <a:pt x="1256883" y="376348"/>
                    <a:pt x="1275181" y="443606"/>
                  </a:cubicBezTo>
                  <a:cubicBezTo>
                    <a:pt x="1293479" y="510864"/>
                    <a:pt x="1306337" y="583562"/>
                    <a:pt x="1313755" y="661700"/>
                  </a:cubicBezTo>
                  <a:cubicBezTo>
                    <a:pt x="1321173" y="739838"/>
                    <a:pt x="1324882" y="821437"/>
                    <a:pt x="1324882" y="906499"/>
                  </a:cubicBezTo>
                  <a:cubicBezTo>
                    <a:pt x="1324882" y="984637"/>
                    <a:pt x="1320926" y="1065494"/>
                    <a:pt x="1313013" y="1149072"/>
                  </a:cubicBezTo>
                  <a:cubicBezTo>
                    <a:pt x="1305101" y="1232650"/>
                    <a:pt x="1290017" y="1314497"/>
                    <a:pt x="1267762" y="1394613"/>
                  </a:cubicBezTo>
                  <a:cubicBezTo>
                    <a:pt x="1245508" y="1474729"/>
                    <a:pt x="1214846" y="1550889"/>
                    <a:pt x="1175777" y="1623092"/>
                  </a:cubicBezTo>
                  <a:cubicBezTo>
                    <a:pt x="1136708" y="1695295"/>
                    <a:pt x="1086265" y="1758350"/>
                    <a:pt x="1024447" y="1812255"/>
                  </a:cubicBezTo>
                  <a:cubicBezTo>
                    <a:pt x="962629" y="1866160"/>
                    <a:pt x="887459" y="1908938"/>
                    <a:pt x="798935" y="1940589"/>
                  </a:cubicBezTo>
                  <a:cubicBezTo>
                    <a:pt x="710412" y="1972240"/>
                    <a:pt x="605816" y="1988065"/>
                    <a:pt x="485147" y="1988065"/>
                  </a:cubicBezTo>
                  <a:cubicBezTo>
                    <a:pt x="442617" y="1988065"/>
                    <a:pt x="400333" y="1985098"/>
                    <a:pt x="358297" y="1979163"/>
                  </a:cubicBezTo>
                  <a:cubicBezTo>
                    <a:pt x="316261" y="1973229"/>
                    <a:pt x="277934" y="1965811"/>
                    <a:pt x="243316" y="1956909"/>
                  </a:cubicBezTo>
                  <a:cubicBezTo>
                    <a:pt x="208698" y="1948007"/>
                    <a:pt x="179272" y="1938611"/>
                    <a:pt x="155040" y="1928720"/>
                  </a:cubicBezTo>
                  <a:cubicBezTo>
                    <a:pt x="130807" y="1918829"/>
                    <a:pt x="113251" y="1908691"/>
                    <a:pt x="102371" y="1898306"/>
                  </a:cubicBezTo>
                  <a:cubicBezTo>
                    <a:pt x="91491" y="1887920"/>
                    <a:pt x="83578" y="1872837"/>
                    <a:pt x="78633" y="1853055"/>
                  </a:cubicBezTo>
                  <a:cubicBezTo>
                    <a:pt x="73687" y="1833273"/>
                    <a:pt x="71215" y="1805579"/>
                    <a:pt x="71215" y="1769972"/>
                  </a:cubicBezTo>
                  <a:cubicBezTo>
                    <a:pt x="71215" y="1737332"/>
                    <a:pt x="71956" y="1711121"/>
                    <a:pt x="73440" y="1691339"/>
                  </a:cubicBezTo>
                  <a:cubicBezTo>
                    <a:pt x="74924" y="1671557"/>
                    <a:pt x="77891" y="1656226"/>
                    <a:pt x="82342" y="1645347"/>
                  </a:cubicBezTo>
                  <a:cubicBezTo>
                    <a:pt x="86793" y="1634466"/>
                    <a:pt x="92233" y="1627296"/>
                    <a:pt x="98662" y="1623834"/>
                  </a:cubicBezTo>
                  <a:cubicBezTo>
                    <a:pt x="105091" y="1620372"/>
                    <a:pt x="112756" y="1618641"/>
                    <a:pt x="121658" y="1618641"/>
                  </a:cubicBezTo>
                  <a:cubicBezTo>
                    <a:pt x="133527" y="1618641"/>
                    <a:pt x="150341" y="1622103"/>
                    <a:pt x="172101" y="1629027"/>
                  </a:cubicBezTo>
                  <a:cubicBezTo>
                    <a:pt x="193861" y="1635950"/>
                    <a:pt x="220319" y="1643863"/>
                    <a:pt x="251476" y="1652765"/>
                  </a:cubicBezTo>
                  <a:cubicBezTo>
                    <a:pt x="282632" y="1661667"/>
                    <a:pt x="317992" y="1669579"/>
                    <a:pt x="357555" y="1676503"/>
                  </a:cubicBezTo>
                  <a:cubicBezTo>
                    <a:pt x="397119" y="1683426"/>
                    <a:pt x="441133" y="1686888"/>
                    <a:pt x="489598" y="1686888"/>
                  </a:cubicBezTo>
                  <a:cubicBezTo>
                    <a:pt x="572682" y="1686888"/>
                    <a:pt x="642907" y="1672052"/>
                    <a:pt x="700274" y="1642379"/>
                  </a:cubicBezTo>
                  <a:cubicBezTo>
                    <a:pt x="757641" y="1612707"/>
                    <a:pt x="804128" y="1572649"/>
                    <a:pt x="839735" y="1522205"/>
                  </a:cubicBezTo>
                  <a:cubicBezTo>
                    <a:pt x="875342" y="1471762"/>
                    <a:pt x="901553" y="1413406"/>
                    <a:pt x="918368" y="1347137"/>
                  </a:cubicBezTo>
                  <a:cubicBezTo>
                    <a:pt x="935182" y="1280868"/>
                    <a:pt x="944578" y="1211137"/>
                    <a:pt x="946556" y="1137945"/>
                  </a:cubicBezTo>
                  <a:cubicBezTo>
                    <a:pt x="901058" y="1166628"/>
                    <a:pt x="846164" y="1191603"/>
                    <a:pt x="781873" y="1212868"/>
                  </a:cubicBezTo>
                  <a:cubicBezTo>
                    <a:pt x="717583" y="1234134"/>
                    <a:pt x="643896" y="1244766"/>
                    <a:pt x="560813" y="1244766"/>
                  </a:cubicBezTo>
                  <a:cubicBezTo>
                    <a:pt x="458937" y="1244766"/>
                    <a:pt x="372391" y="1231414"/>
                    <a:pt x="301177" y="1204708"/>
                  </a:cubicBezTo>
                  <a:cubicBezTo>
                    <a:pt x="229963" y="1178003"/>
                    <a:pt x="172101" y="1139429"/>
                    <a:pt x="127592" y="1088985"/>
                  </a:cubicBezTo>
                  <a:cubicBezTo>
                    <a:pt x="83084" y="1038542"/>
                    <a:pt x="50691" y="977218"/>
                    <a:pt x="30415" y="905015"/>
                  </a:cubicBezTo>
                  <a:cubicBezTo>
                    <a:pt x="10138" y="832812"/>
                    <a:pt x="0" y="751212"/>
                    <a:pt x="0" y="660216"/>
                  </a:cubicBezTo>
                  <a:cubicBezTo>
                    <a:pt x="0" y="564274"/>
                    <a:pt x="14342" y="475998"/>
                    <a:pt x="43026" y="395388"/>
                  </a:cubicBezTo>
                  <a:cubicBezTo>
                    <a:pt x="71709" y="314777"/>
                    <a:pt x="114240" y="245047"/>
                    <a:pt x="170618" y="186196"/>
                  </a:cubicBezTo>
                  <a:cubicBezTo>
                    <a:pt x="226996" y="127345"/>
                    <a:pt x="297221" y="81600"/>
                    <a:pt x="381293" y="48960"/>
                  </a:cubicBezTo>
                  <a:cubicBezTo>
                    <a:pt x="465366" y="16320"/>
                    <a:pt x="562791" y="0"/>
                    <a:pt x="673568" y="0"/>
                  </a:cubicBezTo>
                  <a:close/>
                  <a:moveTo>
                    <a:pt x="652798" y="299694"/>
                  </a:moveTo>
                  <a:cubicBezTo>
                    <a:pt x="606311" y="299694"/>
                    <a:pt x="566252" y="307854"/>
                    <a:pt x="532624" y="324174"/>
                  </a:cubicBezTo>
                  <a:cubicBezTo>
                    <a:pt x="498995" y="340494"/>
                    <a:pt x="471053" y="363490"/>
                    <a:pt x="448798" y="393163"/>
                  </a:cubicBezTo>
                  <a:cubicBezTo>
                    <a:pt x="426544" y="422835"/>
                    <a:pt x="409977" y="457948"/>
                    <a:pt x="399097" y="498500"/>
                  </a:cubicBezTo>
                  <a:cubicBezTo>
                    <a:pt x="388217" y="539053"/>
                    <a:pt x="382777" y="583562"/>
                    <a:pt x="382777" y="632027"/>
                  </a:cubicBezTo>
                  <a:cubicBezTo>
                    <a:pt x="382777" y="684449"/>
                    <a:pt x="387475" y="730688"/>
                    <a:pt x="396871" y="770747"/>
                  </a:cubicBezTo>
                  <a:cubicBezTo>
                    <a:pt x="406268" y="810804"/>
                    <a:pt x="421104" y="843939"/>
                    <a:pt x="441380" y="870150"/>
                  </a:cubicBezTo>
                  <a:cubicBezTo>
                    <a:pt x="461657" y="896361"/>
                    <a:pt x="488115" y="915895"/>
                    <a:pt x="520755" y="928753"/>
                  </a:cubicBezTo>
                  <a:cubicBezTo>
                    <a:pt x="553394" y="941611"/>
                    <a:pt x="592958" y="948040"/>
                    <a:pt x="639445" y="948040"/>
                  </a:cubicBezTo>
                  <a:cubicBezTo>
                    <a:pt x="696812" y="948040"/>
                    <a:pt x="750965" y="939386"/>
                    <a:pt x="801903" y="922077"/>
                  </a:cubicBezTo>
                  <a:cubicBezTo>
                    <a:pt x="852840" y="904768"/>
                    <a:pt x="898091" y="881771"/>
                    <a:pt x="937655" y="853088"/>
                  </a:cubicBezTo>
                  <a:cubicBezTo>
                    <a:pt x="937655" y="747256"/>
                    <a:pt x="931720" y="658732"/>
                    <a:pt x="919851" y="587518"/>
                  </a:cubicBezTo>
                  <a:cubicBezTo>
                    <a:pt x="907982" y="516304"/>
                    <a:pt x="890179" y="459431"/>
                    <a:pt x="866440" y="416901"/>
                  </a:cubicBezTo>
                  <a:cubicBezTo>
                    <a:pt x="842702" y="374370"/>
                    <a:pt x="813030" y="344203"/>
                    <a:pt x="777423" y="326399"/>
                  </a:cubicBezTo>
                  <a:cubicBezTo>
                    <a:pt x="741815" y="308596"/>
                    <a:pt x="700274" y="299694"/>
                    <a:pt x="652798" y="2996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65" name="Google Shape;165;p20"/>
            <p:cNvSpPr/>
            <p:nvPr/>
          </p:nvSpPr>
          <p:spPr>
            <a:xfrm>
              <a:off x="2345533" y="4415112"/>
              <a:ext cx="2062861" cy="2279282"/>
            </a:xfrm>
            <a:custGeom>
              <a:rect b="b" l="l" r="r" t="t"/>
              <a:pathLst>
                <a:path extrusionOk="0" h="2279282" w="2062861">
                  <a:moveTo>
                    <a:pt x="817458" y="967761"/>
                  </a:moveTo>
                  <a:cubicBezTo>
                    <a:pt x="815480" y="1040953"/>
                    <a:pt x="806084" y="1110684"/>
                    <a:pt x="789270" y="1176953"/>
                  </a:cubicBezTo>
                  <a:cubicBezTo>
                    <a:pt x="772455" y="1243222"/>
                    <a:pt x="746244" y="1301578"/>
                    <a:pt x="710637" y="1352021"/>
                  </a:cubicBezTo>
                  <a:cubicBezTo>
                    <a:pt x="692834" y="1377243"/>
                    <a:pt x="672310" y="1399869"/>
                    <a:pt x="649067" y="1419898"/>
                  </a:cubicBezTo>
                  <a:lnTo>
                    <a:pt x="608407" y="1447198"/>
                  </a:lnTo>
                  <a:lnTo>
                    <a:pt x="77604" y="986744"/>
                  </a:lnTo>
                  <a:lnTo>
                    <a:pt x="172079" y="1034524"/>
                  </a:lnTo>
                  <a:cubicBezTo>
                    <a:pt x="243293" y="1061230"/>
                    <a:pt x="329839" y="1074582"/>
                    <a:pt x="431715" y="1074582"/>
                  </a:cubicBezTo>
                  <a:cubicBezTo>
                    <a:pt x="514798" y="1074582"/>
                    <a:pt x="588485" y="1063950"/>
                    <a:pt x="652775" y="1042684"/>
                  </a:cubicBezTo>
                  <a:cubicBezTo>
                    <a:pt x="717066" y="1021419"/>
                    <a:pt x="771960" y="996444"/>
                    <a:pt x="817458" y="967761"/>
                  </a:cubicBezTo>
                  <a:close/>
                  <a:moveTo>
                    <a:pt x="523700" y="129510"/>
                  </a:moveTo>
                  <a:cubicBezTo>
                    <a:pt x="571176" y="129510"/>
                    <a:pt x="612717" y="138412"/>
                    <a:pt x="648325" y="156215"/>
                  </a:cubicBezTo>
                  <a:cubicBezTo>
                    <a:pt x="683932" y="174019"/>
                    <a:pt x="713604" y="204186"/>
                    <a:pt x="737342" y="246717"/>
                  </a:cubicBezTo>
                  <a:cubicBezTo>
                    <a:pt x="761081" y="289247"/>
                    <a:pt x="778884" y="346120"/>
                    <a:pt x="790753" y="417334"/>
                  </a:cubicBezTo>
                  <a:cubicBezTo>
                    <a:pt x="802622" y="488548"/>
                    <a:pt x="808557" y="577072"/>
                    <a:pt x="808557" y="682904"/>
                  </a:cubicBezTo>
                  <a:cubicBezTo>
                    <a:pt x="768993" y="711587"/>
                    <a:pt x="723742" y="734584"/>
                    <a:pt x="672805" y="751893"/>
                  </a:cubicBezTo>
                  <a:cubicBezTo>
                    <a:pt x="621867" y="769202"/>
                    <a:pt x="567714" y="777856"/>
                    <a:pt x="510347" y="777856"/>
                  </a:cubicBezTo>
                  <a:cubicBezTo>
                    <a:pt x="463860" y="777856"/>
                    <a:pt x="424296" y="771427"/>
                    <a:pt x="391657" y="758569"/>
                  </a:cubicBezTo>
                  <a:cubicBezTo>
                    <a:pt x="359017" y="745711"/>
                    <a:pt x="332559" y="726177"/>
                    <a:pt x="312282" y="699966"/>
                  </a:cubicBezTo>
                  <a:cubicBezTo>
                    <a:pt x="292006" y="673755"/>
                    <a:pt x="277170" y="640620"/>
                    <a:pt x="267773" y="600563"/>
                  </a:cubicBezTo>
                  <a:cubicBezTo>
                    <a:pt x="258377" y="560504"/>
                    <a:pt x="253679" y="514265"/>
                    <a:pt x="253679" y="461843"/>
                  </a:cubicBezTo>
                  <a:cubicBezTo>
                    <a:pt x="253679" y="413378"/>
                    <a:pt x="259119" y="368869"/>
                    <a:pt x="269999" y="328316"/>
                  </a:cubicBezTo>
                  <a:cubicBezTo>
                    <a:pt x="280879" y="287764"/>
                    <a:pt x="297446" y="252651"/>
                    <a:pt x="319700" y="222979"/>
                  </a:cubicBezTo>
                  <a:cubicBezTo>
                    <a:pt x="341955" y="193306"/>
                    <a:pt x="369897" y="170310"/>
                    <a:pt x="403526" y="153990"/>
                  </a:cubicBezTo>
                  <a:cubicBezTo>
                    <a:pt x="437154" y="137670"/>
                    <a:pt x="477213" y="129510"/>
                    <a:pt x="523700" y="129510"/>
                  </a:cubicBezTo>
                  <a:close/>
                  <a:moveTo>
                    <a:pt x="1001847" y="0"/>
                  </a:moveTo>
                  <a:lnTo>
                    <a:pt x="2062861" y="920394"/>
                  </a:lnTo>
                  <a:lnTo>
                    <a:pt x="2062861" y="2279282"/>
                  </a:lnTo>
                  <a:lnTo>
                    <a:pt x="614640" y="2279282"/>
                  </a:lnTo>
                  <a:lnTo>
                    <a:pt x="0" y="1746103"/>
                  </a:lnTo>
                  <a:lnTo>
                    <a:pt x="25942" y="1758536"/>
                  </a:lnTo>
                  <a:cubicBezTo>
                    <a:pt x="50174" y="1768427"/>
                    <a:pt x="79600" y="1777823"/>
                    <a:pt x="114218" y="1786725"/>
                  </a:cubicBezTo>
                  <a:cubicBezTo>
                    <a:pt x="148836" y="1795627"/>
                    <a:pt x="187163" y="1803045"/>
                    <a:pt x="229199" y="1808979"/>
                  </a:cubicBezTo>
                  <a:cubicBezTo>
                    <a:pt x="271235" y="1814914"/>
                    <a:pt x="313519" y="1817881"/>
                    <a:pt x="356049" y="1817881"/>
                  </a:cubicBezTo>
                  <a:cubicBezTo>
                    <a:pt x="476718" y="1817881"/>
                    <a:pt x="581314" y="1802056"/>
                    <a:pt x="669837" y="1770405"/>
                  </a:cubicBezTo>
                  <a:cubicBezTo>
                    <a:pt x="758361" y="1738754"/>
                    <a:pt x="833531" y="1695976"/>
                    <a:pt x="895349" y="1642071"/>
                  </a:cubicBezTo>
                  <a:cubicBezTo>
                    <a:pt x="957167" y="1588166"/>
                    <a:pt x="1007610" y="1525111"/>
                    <a:pt x="1046679" y="1452908"/>
                  </a:cubicBezTo>
                  <a:cubicBezTo>
                    <a:pt x="1085748" y="1380705"/>
                    <a:pt x="1116410" y="1304545"/>
                    <a:pt x="1138664" y="1224429"/>
                  </a:cubicBezTo>
                  <a:cubicBezTo>
                    <a:pt x="1160919" y="1144313"/>
                    <a:pt x="1176003" y="1062466"/>
                    <a:pt x="1183915" y="978888"/>
                  </a:cubicBezTo>
                  <a:cubicBezTo>
                    <a:pt x="1191828" y="895310"/>
                    <a:pt x="1195784" y="814453"/>
                    <a:pt x="1195784" y="736315"/>
                  </a:cubicBezTo>
                  <a:cubicBezTo>
                    <a:pt x="1195784" y="651253"/>
                    <a:pt x="1192075" y="569654"/>
                    <a:pt x="1184657" y="491516"/>
                  </a:cubicBezTo>
                  <a:cubicBezTo>
                    <a:pt x="1177239" y="413378"/>
                    <a:pt x="1164381" y="340680"/>
                    <a:pt x="1146083" y="273422"/>
                  </a:cubicBezTo>
                  <a:cubicBezTo>
                    <a:pt x="1127785" y="206164"/>
                    <a:pt x="1102563" y="145088"/>
                    <a:pt x="1070417" y="90194"/>
                  </a:cubicBezTo>
                  <a:cubicBezTo>
                    <a:pt x="1054345" y="62747"/>
                    <a:pt x="1036294" y="37339"/>
                    <a:pt x="1016265" y="13972"/>
                  </a:cubicBez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166" name="Google Shape;166;p20"/>
          <p:cNvSpPr/>
          <p:nvPr/>
        </p:nvSpPr>
        <p:spPr>
          <a:xfrm>
            <a:off x="5021724" y="4802646"/>
            <a:ext cx="131025" cy="411214"/>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67" name="Google Shape;167;p20"/>
          <p:cNvSpPr txBox="1"/>
          <p:nvPr>
            <p:ph idx="2" type="body"/>
          </p:nvPr>
        </p:nvSpPr>
        <p:spPr>
          <a:xfrm>
            <a:off x="1206489" y="1831901"/>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68" name="Google Shape;168;p20"/>
          <p:cNvSpPr txBox="1"/>
          <p:nvPr>
            <p:ph idx="3" type="body"/>
          </p:nvPr>
        </p:nvSpPr>
        <p:spPr>
          <a:xfrm>
            <a:off x="1206489" y="2594520"/>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69" name="Google Shape;169;p20"/>
          <p:cNvSpPr txBox="1"/>
          <p:nvPr>
            <p:ph idx="4" type="body"/>
          </p:nvPr>
        </p:nvSpPr>
        <p:spPr>
          <a:xfrm>
            <a:off x="1206489" y="3358004"/>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70" name="Google Shape;170;p20"/>
          <p:cNvSpPr txBox="1"/>
          <p:nvPr>
            <p:ph idx="5" type="body"/>
          </p:nvPr>
        </p:nvSpPr>
        <p:spPr>
          <a:xfrm>
            <a:off x="1206489" y="4117678"/>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71" name="Google Shape;171;p20"/>
          <p:cNvSpPr txBox="1"/>
          <p:nvPr>
            <p:ph idx="6" type="body"/>
          </p:nvPr>
        </p:nvSpPr>
        <p:spPr>
          <a:xfrm>
            <a:off x="1206489" y="4881162"/>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72" name="Google Shape;172;p20"/>
          <p:cNvSpPr txBox="1"/>
          <p:nvPr>
            <p:ph idx="7" type="body"/>
          </p:nvPr>
        </p:nvSpPr>
        <p:spPr>
          <a:xfrm>
            <a:off x="6693620" y="1831901"/>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73" name="Google Shape;173;p20"/>
          <p:cNvSpPr txBox="1"/>
          <p:nvPr>
            <p:ph idx="8" type="body"/>
          </p:nvPr>
        </p:nvSpPr>
        <p:spPr>
          <a:xfrm>
            <a:off x="6693620" y="2593577"/>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74" name="Google Shape;174;p20"/>
          <p:cNvSpPr txBox="1"/>
          <p:nvPr>
            <p:ph idx="9" type="body"/>
          </p:nvPr>
        </p:nvSpPr>
        <p:spPr>
          <a:xfrm>
            <a:off x="6693620" y="3355253"/>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75" name="Google Shape;175;p20"/>
          <p:cNvSpPr txBox="1"/>
          <p:nvPr>
            <p:ph idx="13" type="body"/>
          </p:nvPr>
        </p:nvSpPr>
        <p:spPr>
          <a:xfrm>
            <a:off x="6693620" y="4116929"/>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76" name="Google Shape;176;p20"/>
          <p:cNvSpPr txBox="1"/>
          <p:nvPr>
            <p:ph idx="14" type="body"/>
          </p:nvPr>
        </p:nvSpPr>
        <p:spPr>
          <a:xfrm>
            <a:off x="6693620" y="4882415"/>
            <a:ext cx="3529012" cy="46196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chemeClr val="dk1"/>
              </a:buClr>
              <a:buSzPts val="3733"/>
              <a:buFont typeface="Arial"/>
              <a:buNone/>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grpSp>
        <p:nvGrpSpPr>
          <p:cNvPr id="177" name="Google Shape;177;p20"/>
          <p:cNvGrpSpPr/>
          <p:nvPr/>
        </p:nvGrpSpPr>
        <p:grpSpPr>
          <a:xfrm>
            <a:off x="6096000" y="4878189"/>
            <a:ext cx="531652" cy="468726"/>
            <a:chOff x="6096000" y="4962009"/>
            <a:chExt cx="531652" cy="468726"/>
          </a:xfrm>
        </p:grpSpPr>
        <p:grpSp>
          <p:nvGrpSpPr>
            <p:cNvPr id="178" name="Google Shape;178;p20"/>
            <p:cNvGrpSpPr/>
            <p:nvPr/>
          </p:nvGrpSpPr>
          <p:grpSpPr>
            <a:xfrm>
              <a:off x="6096000" y="4962009"/>
              <a:ext cx="457200" cy="457200"/>
              <a:chOff x="4556210" y="4733990"/>
              <a:chExt cx="457200" cy="457200"/>
            </a:xfrm>
          </p:grpSpPr>
          <p:sp>
            <p:nvSpPr>
              <p:cNvPr id="179" name="Google Shape;179;p20"/>
              <p:cNvSpPr/>
              <p:nvPr/>
            </p:nvSpPr>
            <p:spPr>
              <a:xfrm>
                <a:off x="4556210" y="4733990"/>
                <a:ext cx="457200" cy="457200"/>
              </a:xfrm>
              <a:prstGeom prst="rect">
                <a:avLst/>
              </a:prstGeom>
              <a:solidFill>
                <a:srgbClr val="6E557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80" name="Google Shape;180;p20"/>
              <p:cNvSpPr/>
              <p:nvPr/>
            </p:nvSpPr>
            <p:spPr>
              <a:xfrm>
                <a:off x="4579054" y="4810105"/>
                <a:ext cx="177895" cy="292124"/>
              </a:xfrm>
              <a:custGeom>
                <a:rect b="b" l="l" r="r" t="t"/>
                <a:pathLst>
                  <a:path extrusionOk="0" h="1933171" w="1180970">
                    <a:moveTo>
                      <a:pt x="634994" y="0"/>
                    </a:moveTo>
                    <a:cubicBezTo>
                      <a:pt x="672579" y="0"/>
                      <a:pt x="702993" y="742"/>
                      <a:pt x="726237" y="2226"/>
                    </a:cubicBezTo>
                    <a:cubicBezTo>
                      <a:pt x="749481" y="3709"/>
                      <a:pt x="767037" y="6182"/>
                      <a:pt x="778906" y="9644"/>
                    </a:cubicBezTo>
                    <a:cubicBezTo>
                      <a:pt x="790775" y="13106"/>
                      <a:pt x="798688" y="17804"/>
                      <a:pt x="802644" y="23738"/>
                    </a:cubicBezTo>
                    <a:cubicBezTo>
                      <a:pt x="806600" y="29673"/>
                      <a:pt x="808579" y="37091"/>
                      <a:pt x="808579" y="45993"/>
                    </a:cubicBezTo>
                    <a:lnTo>
                      <a:pt x="808579" y="1631994"/>
                    </a:lnTo>
                    <a:lnTo>
                      <a:pt x="1121624" y="1631994"/>
                    </a:lnTo>
                    <a:cubicBezTo>
                      <a:pt x="1130526" y="1631994"/>
                      <a:pt x="1138686" y="1634714"/>
                      <a:pt x="1146104" y="1640154"/>
                    </a:cubicBezTo>
                    <a:cubicBezTo>
                      <a:pt x="1153523" y="1645594"/>
                      <a:pt x="1159952" y="1654248"/>
                      <a:pt x="1165392" y="1666117"/>
                    </a:cubicBezTo>
                    <a:cubicBezTo>
                      <a:pt x="1170832" y="1677986"/>
                      <a:pt x="1174788" y="1693564"/>
                      <a:pt x="1177261" y="1712852"/>
                    </a:cubicBezTo>
                    <a:cubicBezTo>
                      <a:pt x="1179733" y="1732139"/>
                      <a:pt x="1180970" y="1756124"/>
                      <a:pt x="1180970" y="1784808"/>
                    </a:cubicBezTo>
                    <a:cubicBezTo>
                      <a:pt x="1180970" y="1812502"/>
                      <a:pt x="1179486" y="1835993"/>
                      <a:pt x="1176519" y="1855280"/>
                    </a:cubicBezTo>
                    <a:cubicBezTo>
                      <a:pt x="1173552" y="1874567"/>
                      <a:pt x="1169348" y="1889898"/>
                      <a:pt x="1163908" y="1901273"/>
                    </a:cubicBezTo>
                    <a:cubicBezTo>
                      <a:pt x="1158468" y="1912647"/>
                      <a:pt x="1152286" y="1920807"/>
                      <a:pt x="1145363" y="1925753"/>
                    </a:cubicBezTo>
                    <a:cubicBezTo>
                      <a:pt x="1138439" y="1930698"/>
                      <a:pt x="1130526" y="1933171"/>
                      <a:pt x="1121624" y="1933171"/>
                    </a:cubicBezTo>
                    <a:lnTo>
                      <a:pt x="62312" y="1933171"/>
                    </a:lnTo>
                    <a:cubicBezTo>
                      <a:pt x="54400" y="1933171"/>
                      <a:pt x="46982" y="1930698"/>
                      <a:pt x="40058" y="1925753"/>
                    </a:cubicBezTo>
                    <a:cubicBezTo>
                      <a:pt x="33134" y="1920807"/>
                      <a:pt x="26953" y="1912647"/>
                      <a:pt x="21513" y="1901273"/>
                    </a:cubicBezTo>
                    <a:cubicBezTo>
                      <a:pt x="16073" y="1889898"/>
                      <a:pt x="11869" y="1874567"/>
                      <a:pt x="8902" y="1855280"/>
                    </a:cubicBezTo>
                    <a:cubicBezTo>
                      <a:pt x="5934" y="1835993"/>
                      <a:pt x="4451" y="1812502"/>
                      <a:pt x="4451" y="1784808"/>
                    </a:cubicBezTo>
                    <a:cubicBezTo>
                      <a:pt x="4451" y="1756124"/>
                      <a:pt x="5687" y="1732139"/>
                      <a:pt x="8160" y="1712852"/>
                    </a:cubicBezTo>
                    <a:cubicBezTo>
                      <a:pt x="10633" y="1693564"/>
                      <a:pt x="14589" y="1677986"/>
                      <a:pt x="20029" y="1666117"/>
                    </a:cubicBezTo>
                    <a:cubicBezTo>
                      <a:pt x="25469" y="1654248"/>
                      <a:pt x="31651" y="1645594"/>
                      <a:pt x="38574" y="1640154"/>
                    </a:cubicBezTo>
                    <a:cubicBezTo>
                      <a:pt x="45498" y="1634714"/>
                      <a:pt x="53411" y="1631994"/>
                      <a:pt x="62312" y="1631994"/>
                    </a:cubicBezTo>
                    <a:lnTo>
                      <a:pt x="419867" y="1631994"/>
                    </a:lnTo>
                    <a:lnTo>
                      <a:pt x="419867" y="382777"/>
                    </a:lnTo>
                    <a:lnTo>
                      <a:pt x="111272" y="553394"/>
                    </a:lnTo>
                    <a:cubicBezTo>
                      <a:pt x="88523" y="564274"/>
                      <a:pt x="69978" y="570951"/>
                      <a:pt x="55636" y="573423"/>
                    </a:cubicBezTo>
                    <a:cubicBezTo>
                      <a:pt x="41294" y="575896"/>
                      <a:pt x="29920" y="572929"/>
                      <a:pt x="21513" y="564522"/>
                    </a:cubicBezTo>
                    <a:cubicBezTo>
                      <a:pt x="13105" y="556114"/>
                      <a:pt x="7418" y="541525"/>
                      <a:pt x="4451" y="520755"/>
                    </a:cubicBezTo>
                    <a:cubicBezTo>
                      <a:pt x="1484" y="499984"/>
                      <a:pt x="0" y="470806"/>
                      <a:pt x="0" y="433220"/>
                    </a:cubicBezTo>
                    <a:cubicBezTo>
                      <a:pt x="0" y="409482"/>
                      <a:pt x="494" y="389948"/>
                      <a:pt x="1484" y="374617"/>
                    </a:cubicBezTo>
                    <a:cubicBezTo>
                      <a:pt x="2473" y="359286"/>
                      <a:pt x="4945" y="346181"/>
                      <a:pt x="8902" y="335301"/>
                    </a:cubicBezTo>
                    <a:cubicBezTo>
                      <a:pt x="12858" y="324421"/>
                      <a:pt x="18298" y="315519"/>
                      <a:pt x="25222" y="308595"/>
                    </a:cubicBezTo>
                    <a:cubicBezTo>
                      <a:pt x="32145" y="301672"/>
                      <a:pt x="41542" y="294254"/>
                      <a:pt x="53411" y="286341"/>
                    </a:cubicBezTo>
                    <a:lnTo>
                      <a:pt x="465860" y="19288"/>
                    </a:lnTo>
                    <a:cubicBezTo>
                      <a:pt x="470805" y="15331"/>
                      <a:pt x="476987" y="12117"/>
                      <a:pt x="484405" y="9644"/>
                    </a:cubicBezTo>
                    <a:cubicBezTo>
                      <a:pt x="491823" y="7171"/>
                      <a:pt x="501467" y="5193"/>
                      <a:pt x="513336" y="3709"/>
                    </a:cubicBezTo>
                    <a:cubicBezTo>
                      <a:pt x="525205" y="2226"/>
                      <a:pt x="540783" y="1237"/>
                      <a:pt x="560070" y="742"/>
                    </a:cubicBezTo>
                    <a:cubicBezTo>
                      <a:pt x="579358" y="248"/>
                      <a:pt x="604332" y="0"/>
                      <a:pt x="63499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81" name="Google Shape;181;p20"/>
              <p:cNvSpPr/>
              <p:nvPr/>
            </p:nvSpPr>
            <p:spPr>
              <a:xfrm>
                <a:off x="4579422" y="4817713"/>
                <a:ext cx="308261" cy="362414"/>
              </a:xfrm>
              <a:custGeom>
                <a:rect b="b" l="l" r="r" t="t"/>
                <a:pathLst>
                  <a:path extrusionOk="0" h="2398330" w="2046419">
                    <a:moveTo>
                      <a:pt x="395986" y="352414"/>
                    </a:moveTo>
                    <a:lnTo>
                      <a:pt x="395987" y="879025"/>
                    </a:lnTo>
                    <a:lnTo>
                      <a:pt x="0" y="535520"/>
                    </a:lnTo>
                    <a:lnTo>
                      <a:pt x="12468" y="542690"/>
                    </a:lnTo>
                    <a:cubicBezTo>
                      <a:pt x="18154" y="544173"/>
                      <a:pt x="24585" y="544297"/>
                      <a:pt x="31755" y="543060"/>
                    </a:cubicBezTo>
                    <a:cubicBezTo>
                      <a:pt x="46097" y="540588"/>
                      <a:pt x="64642" y="533911"/>
                      <a:pt x="87391" y="523032"/>
                    </a:cubicBezTo>
                    <a:close/>
                    <a:moveTo>
                      <a:pt x="780529" y="0"/>
                    </a:moveTo>
                    <a:lnTo>
                      <a:pt x="2046419" y="1098117"/>
                    </a:lnTo>
                    <a:lnTo>
                      <a:pt x="2046419" y="2398330"/>
                    </a:lnTo>
                    <a:lnTo>
                      <a:pt x="599559" y="2398330"/>
                    </a:lnTo>
                    <a:lnTo>
                      <a:pt x="22023" y="1897337"/>
                    </a:lnTo>
                    <a:lnTo>
                      <a:pt x="38430" y="1902806"/>
                    </a:lnTo>
                    <a:lnTo>
                      <a:pt x="1097742" y="1902806"/>
                    </a:lnTo>
                    <a:cubicBezTo>
                      <a:pt x="1106644" y="1902806"/>
                      <a:pt x="1114557" y="1900333"/>
                      <a:pt x="1121481" y="1895388"/>
                    </a:cubicBezTo>
                    <a:cubicBezTo>
                      <a:pt x="1128404" y="1890442"/>
                      <a:pt x="1134586" y="1882282"/>
                      <a:pt x="1140026" y="1870908"/>
                    </a:cubicBezTo>
                    <a:cubicBezTo>
                      <a:pt x="1145466" y="1859533"/>
                      <a:pt x="1149670" y="1844202"/>
                      <a:pt x="1152637" y="1824915"/>
                    </a:cubicBezTo>
                    <a:cubicBezTo>
                      <a:pt x="1155604" y="1805628"/>
                      <a:pt x="1157088" y="1782137"/>
                      <a:pt x="1157088" y="1754443"/>
                    </a:cubicBezTo>
                    <a:cubicBezTo>
                      <a:pt x="1157088" y="1725759"/>
                      <a:pt x="1155851" y="1701774"/>
                      <a:pt x="1153379" y="1682487"/>
                    </a:cubicBezTo>
                    <a:cubicBezTo>
                      <a:pt x="1150906" y="1663199"/>
                      <a:pt x="1146950" y="1647621"/>
                      <a:pt x="1141510" y="1635752"/>
                    </a:cubicBezTo>
                    <a:cubicBezTo>
                      <a:pt x="1136070" y="1623883"/>
                      <a:pt x="1129641" y="1615229"/>
                      <a:pt x="1122222" y="1609789"/>
                    </a:cubicBezTo>
                    <a:cubicBezTo>
                      <a:pt x="1114804" y="1604349"/>
                      <a:pt x="1106644" y="1601629"/>
                      <a:pt x="1097742" y="1601629"/>
                    </a:cubicBezTo>
                    <a:lnTo>
                      <a:pt x="784697" y="1601629"/>
                    </a:lnTo>
                    <a:lnTo>
                      <a:pt x="784697" y="15628"/>
                    </a:ln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82" name="Google Shape;182;p20"/>
              <p:cNvSpPr/>
              <p:nvPr/>
            </p:nvSpPr>
            <p:spPr>
              <a:xfrm>
                <a:off x="4751216" y="4812380"/>
                <a:ext cx="207378" cy="300419"/>
              </a:xfrm>
              <a:custGeom>
                <a:rect b="b" l="l" r="r" t="t"/>
                <a:pathLst>
                  <a:path extrusionOk="0" h="1988065" w="1372358">
                    <a:moveTo>
                      <a:pt x="704724" y="0"/>
                    </a:moveTo>
                    <a:cubicBezTo>
                      <a:pt x="836273" y="0"/>
                      <a:pt x="945319" y="22502"/>
                      <a:pt x="1031865" y="67505"/>
                    </a:cubicBezTo>
                    <a:cubicBezTo>
                      <a:pt x="1118410" y="112509"/>
                      <a:pt x="1186904" y="177294"/>
                      <a:pt x="1237347" y="261861"/>
                    </a:cubicBezTo>
                    <a:cubicBezTo>
                      <a:pt x="1287791" y="346428"/>
                      <a:pt x="1322903" y="449788"/>
                      <a:pt x="1342685" y="571940"/>
                    </a:cubicBezTo>
                    <a:cubicBezTo>
                      <a:pt x="1362467" y="694092"/>
                      <a:pt x="1372358" y="832317"/>
                      <a:pt x="1372358" y="986615"/>
                    </a:cubicBezTo>
                    <a:cubicBezTo>
                      <a:pt x="1372358" y="1139923"/>
                      <a:pt x="1359994" y="1278395"/>
                      <a:pt x="1335267" y="1402031"/>
                    </a:cubicBezTo>
                    <a:cubicBezTo>
                      <a:pt x="1310540" y="1525667"/>
                      <a:pt x="1270235" y="1631005"/>
                      <a:pt x="1214351" y="1718045"/>
                    </a:cubicBezTo>
                    <a:cubicBezTo>
                      <a:pt x="1158468" y="1805084"/>
                      <a:pt x="1085770" y="1871847"/>
                      <a:pt x="996257" y="1918335"/>
                    </a:cubicBezTo>
                    <a:cubicBezTo>
                      <a:pt x="906745" y="1964822"/>
                      <a:pt x="797204" y="1988065"/>
                      <a:pt x="667633" y="1988065"/>
                    </a:cubicBezTo>
                    <a:cubicBezTo>
                      <a:pt x="536085" y="1988065"/>
                      <a:pt x="427285" y="1965563"/>
                      <a:pt x="341235" y="1920560"/>
                    </a:cubicBezTo>
                    <a:cubicBezTo>
                      <a:pt x="255184" y="1875556"/>
                      <a:pt x="186937" y="1810771"/>
                      <a:pt x="136494" y="1726204"/>
                    </a:cubicBezTo>
                    <a:cubicBezTo>
                      <a:pt x="86050" y="1641638"/>
                      <a:pt x="50690" y="1538278"/>
                      <a:pt x="30414" y="1416126"/>
                    </a:cubicBezTo>
                    <a:cubicBezTo>
                      <a:pt x="10138" y="1293973"/>
                      <a:pt x="0" y="1155748"/>
                      <a:pt x="0" y="1001451"/>
                    </a:cubicBezTo>
                    <a:cubicBezTo>
                      <a:pt x="0" y="849132"/>
                      <a:pt x="12610" y="710907"/>
                      <a:pt x="37832" y="586776"/>
                    </a:cubicBezTo>
                    <a:cubicBezTo>
                      <a:pt x="63054" y="462646"/>
                      <a:pt x="103606" y="357061"/>
                      <a:pt x="159490" y="270021"/>
                    </a:cubicBezTo>
                    <a:cubicBezTo>
                      <a:pt x="215373" y="182981"/>
                      <a:pt x="288071" y="116218"/>
                      <a:pt x="377584" y="69731"/>
                    </a:cubicBezTo>
                    <a:cubicBezTo>
                      <a:pt x="467096" y="23244"/>
                      <a:pt x="576143" y="0"/>
                      <a:pt x="704724" y="0"/>
                    </a:cubicBezTo>
                    <a:close/>
                    <a:moveTo>
                      <a:pt x="688404" y="308595"/>
                    </a:moveTo>
                    <a:cubicBezTo>
                      <a:pt x="630048" y="308595"/>
                      <a:pt x="581830" y="322690"/>
                      <a:pt x="543750" y="350879"/>
                    </a:cubicBezTo>
                    <a:cubicBezTo>
                      <a:pt x="505670" y="379068"/>
                      <a:pt x="475503" y="421351"/>
                      <a:pt x="453249" y="477729"/>
                    </a:cubicBezTo>
                    <a:cubicBezTo>
                      <a:pt x="430994" y="534107"/>
                      <a:pt x="415416" y="604332"/>
                      <a:pt x="406514" y="688405"/>
                    </a:cubicBezTo>
                    <a:cubicBezTo>
                      <a:pt x="397613" y="772477"/>
                      <a:pt x="393162" y="870397"/>
                      <a:pt x="393162" y="982164"/>
                    </a:cubicBezTo>
                    <a:cubicBezTo>
                      <a:pt x="393162" y="1118658"/>
                      <a:pt x="398602" y="1231661"/>
                      <a:pt x="409482" y="1321173"/>
                    </a:cubicBezTo>
                    <a:cubicBezTo>
                      <a:pt x="420362" y="1410686"/>
                      <a:pt x="437423" y="1481900"/>
                      <a:pt x="460667" y="1534816"/>
                    </a:cubicBezTo>
                    <a:cubicBezTo>
                      <a:pt x="483910" y="1587732"/>
                      <a:pt x="513830" y="1624823"/>
                      <a:pt x="550426" y="1646088"/>
                    </a:cubicBezTo>
                    <a:cubicBezTo>
                      <a:pt x="587023" y="1667354"/>
                      <a:pt x="631037" y="1677986"/>
                      <a:pt x="682470" y="1677986"/>
                    </a:cubicBezTo>
                    <a:cubicBezTo>
                      <a:pt x="721044" y="1677986"/>
                      <a:pt x="755167" y="1671805"/>
                      <a:pt x="784840" y="1659441"/>
                    </a:cubicBezTo>
                    <a:cubicBezTo>
                      <a:pt x="814513" y="1647077"/>
                      <a:pt x="840476" y="1628532"/>
                      <a:pt x="862731" y="1603805"/>
                    </a:cubicBezTo>
                    <a:cubicBezTo>
                      <a:pt x="884985" y="1579078"/>
                      <a:pt x="903531" y="1547921"/>
                      <a:pt x="918367" y="1510336"/>
                    </a:cubicBezTo>
                    <a:cubicBezTo>
                      <a:pt x="933203" y="1472751"/>
                      <a:pt x="945319" y="1429231"/>
                      <a:pt x="954716" y="1379777"/>
                    </a:cubicBezTo>
                    <a:cubicBezTo>
                      <a:pt x="964112" y="1330322"/>
                      <a:pt x="970541" y="1274439"/>
                      <a:pt x="974003" y="1212126"/>
                    </a:cubicBezTo>
                    <a:cubicBezTo>
                      <a:pt x="977465" y="1149814"/>
                      <a:pt x="979196" y="1081072"/>
                      <a:pt x="979196" y="1005902"/>
                    </a:cubicBezTo>
                    <a:cubicBezTo>
                      <a:pt x="979196" y="914906"/>
                      <a:pt x="976723" y="834542"/>
                      <a:pt x="971778" y="764812"/>
                    </a:cubicBezTo>
                    <a:cubicBezTo>
                      <a:pt x="966832" y="695081"/>
                      <a:pt x="959167" y="634500"/>
                      <a:pt x="948781" y="583067"/>
                    </a:cubicBezTo>
                    <a:cubicBezTo>
                      <a:pt x="938396" y="531634"/>
                      <a:pt x="925538" y="488115"/>
                      <a:pt x="910207" y="452508"/>
                    </a:cubicBezTo>
                    <a:cubicBezTo>
                      <a:pt x="894876" y="416900"/>
                      <a:pt x="876331" y="388464"/>
                      <a:pt x="854571" y="367199"/>
                    </a:cubicBezTo>
                    <a:cubicBezTo>
                      <a:pt x="832811" y="345933"/>
                      <a:pt x="808084" y="330850"/>
                      <a:pt x="780389" y="321948"/>
                    </a:cubicBezTo>
                    <a:cubicBezTo>
                      <a:pt x="752695" y="313046"/>
                      <a:pt x="722033" y="308595"/>
                      <a:pt x="688404" y="30859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183" name="Google Shape;183;p20"/>
            <p:cNvSpPr/>
            <p:nvPr/>
          </p:nvSpPr>
          <p:spPr>
            <a:xfrm>
              <a:off x="6321115" y="5063117"/>
              <a:ext cx="298053" cy="346332"/>
            </a:xfrm>
            <a:custGeom>
              <a:rect b="b" l="l" r="r" t="t"/>
              <a:pathLst>
                <a:path extrusionOk="0" h="2291904" w="1972409">
                  <a:moveTo>
                    <a:pt x="455504" y="151034"/>
                  </a:moveTo>
                  <a:cubicBezTo>
                    <a:pt x="489133" y="151034"/>
                    <a:pt x="519795" y="155485"/>
                    <a:pt x="547489" y="164387"/>
                  </a:cubicBezTo>
                  <a:cubicBezTo>
                    <a:pt x="575184" y="173289"/>
                    <a:pt x="599911" y="188372"/>
                    <a:pt x="621671" y="209638"/>
                  </a:cubicBezTo>
                  <a:cubicBezTo>
                    <a:pt x="643431" y="230903"/>
                    <a:pt x="661976" y="259339"/>
                    <a:pt x="677307" y="294947"/>
                  </a:cubicBezTo>
                  <a:cubicBezTo>
                    <a:pt x="692638" y="330554"/>
                    <a:pt x="705496" y="374073"/>
                    <a:pt x="715881" y="425506"/>
                  </a:cubicBezTo>
                  <a:cubicBezTo>
                    <a:pt x="726267" y="476939"/>
                    <a:pt x="733932" y="537520"/>
                    <a:pt x="738878" y="607251"/>
                  </a:cubicBezTo>
                  <a:cubicBezTo>
                    <a:pt x="743823" y="676981"/>
                    <a:pt x="746296" y="757345"/>
                    <a:pt x="746296" y="848341"/>
                  </a:cubicBezTo>
                  <a:cubicBezTo>
                    <a:pt x="746296" y="923511"/>
                    <a:pt x="744565" y="992253"/>
                    <a:pt x="741103" y="1054565"/>
                  </a:cubicBezTo>
                  <a:cubicBezTo>
                    <a:pt x="737641" y="1116878"/>
                    <a:pt x="731212" y="1172761"/>
                    <a:pt x="721816" y="1222216"/>
                  </a:cubicBezTo>
                  <a:cubicBezTo>
                    <a:pt x="712419" y="1271670"/>
                    <a:pt x="700303" y="1315190"/>
                    <a:pt x="685467" y="1352775"/>
                  </a:cubicBezTo>
                  <a:cubicBezTo>
                    <a:pt x="670631" y="1390360"/>
                    <a:pt x="652085" y="1421517"/>
                    <a:pt x="629831" y="1446244"/>
                  </a:cubicBezTo>
                  <a:cubicBezTo>
                    <a:pt x="607576" y="1470971"/>
                    <a:pt x="581613" y="1489516"/>
                    <a:pt x="551940" y="1501880"/>
                  </a:cubicBezTo>
                  <a:cubicBezTo>
                    <a:pt x="522267" y="1514244"/>
                    <a:pt x="488144" y="1520425"/>
                    <a:pt x="449570" y="1520425"/>
                  </a:cubicBezTo>
                  <a:cubicBezTo>
                    <a:pt x="398137" y="1520425"/>
                    <a:pt x="354123" y="1509793"/>
                    <a:pt x="317526" y="1488527"/>
                  </a:cubicBezTo>
                  <a:cubicBezTo>
                    <a:pt x="280930" y="1467262"/>
                    <a:pt x="251010" y="1430171"/>
                    <a:pt x="227767" y="1377255"/>
                  </a:cubicBezTo>
                  <a:cubicBezTo>
                    <a:pt x="204523" y="1324339"/>
                    <a:pt x="187462" y="1253125"/>
                    <a:pt x="176582" y="1163612"/>
                  </a:cubicBezTo>
                  <a:cubicBezTo>
                    <a:pt x="165702" y="1074100"/>
                    <a:pt x="160262" y="961097"/>
                    <a:pt x="160262" y="824603"/>
                  </a:cubicBezTo>
                  <a:cubicBezTo>
                    <a:pt x="160262" y="712836"/>
                    <a:pt x="164713" y="614916"/>
                    <a:pt x="173614" y="530844"/>
                  </a:cubicBezTo>
                  <a:cubicBezTo>
                    <a:pt x="182516" y="446771"/>
                    <a:pt x="198094" y="376546"/>
                    <a:pt x="220349" y="320168"/>
                  </a:cubicBezTo>
                  <a:cubicBezTo>
                    <a:pt x="242603" y="263790"/>
                    <a:pt x="272770" y="221507"/>
                    <a:pt x="310850" y="193318"/>
                  </a:cubicBezTo>
                  <a:cubicBezTo>
                    <a:pt x="348930" y="165129"/>
                    <a:pt x="397148" y="151034"/>
                    <a:pt x="455504" y="151034"/>
                  </a:cubicBezTo>
                  <a:close/>
                  <a:moveTo>
                    <a:pt x="921389" y="0"/>
                  </a:moveTo>
                  <a:lnTo>
                    <a:pt x="1972409" y="911725"/>
                  </a:lnTo>
                  <a:lnTo>
                    <a:pt x="1972409" y="2291904"/>
                  </a:lnTo>
                  <a:lnTo>
                    <a:pt x="698576" y="2291904"/>
                  </a:lnTo>
                  <a:lnTo>
                    <a:pt x="0" y="1685913"/>
                  </a:lnTo>
                  <a:lnTo>
                    <a:pt x="108336" y="1762998"/>
                  </a:lnTo>
                  <a:cubicBezTo>
                    <a:pt x="194386" y="1808001"/>
                    <a:pt x="303186" y="1830503"/>
                    <a:pt x="434734" y="1830503"/>
                  </a:cubicBezTo>
                  <a:cubicBezTo>
                    <a:pt x="564305" y="1830503"/>
                    <a:pt x="673846" y="1807260"/>
                    <a:pt x="763358" y="1760773"/>
                  </a:cubicBezTo>
                  <a:cubicBezTo>
                    <a:pt x="852871" y="1714285"/>
                    <a:pt x="925569" y="1647522"/>
                    <a:pt x="981452" y="1560483"/>
                  </a:cubicBezTo>
                  <a:cubicBezTo>
                    <a:pt x="1037336" y="1473443"/>
                    <a:pt x="1077641" y="1368105"/>
                    <a:pt x="1102368" y="1244469"/>
                  </a:cubicBezTo>
                  <a:cubicBezTo>
                    <a:pt x="1127095" y="1120833"/>
                    <a:pt x="1139459" y="982361"/>
                    <a:pt x="1139459" y="829053"/>
                  </a:cubicBezTo>
                  <a:cubicBezTo>
                    <a:pt x="1139459" y="674755"/>
                    <a:pt x="1129568" y="536530"/>
                    <a:pt x="1109786" y="414378"/>
                  </a:cubicBezTo>
                  <a:cubicBezTo>
                    <a:pt x="1090004" y="292226"/>
                    <a:pt x="1054892" y="188866"/>
                    <a:pt x="1004448" y="104299"/>
                  </a:cubicBezTo>
                  <a:close/>
                </a:path>
              </a:pathLst>
            </a:custGeom>
            <a:solidFill>
              <a:srgbClr val="000000">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84" name="Google Shape;184;p20"/>
            <p:cNvSpPr/>
            <p:nvPr/>
          </p:nvSpPr>
          <p:spPr>
            <a:xfrm>
              <a:off x="6553200" y="4962009"/>
              <a:ext cx="74452" cy="46872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85" name="Shape 185"/>
        <p:cNvGrpSpPr/>
        <p:nvPr/>
      </p:nvGrpSpPr>
      <p:grpSpPr>
        <a:xfrm>
          <a:off x="0" y="0"/>
          <a:ext cx="0" cy="0"/>
          <a:chOff x="0" y="0"/>
          <a:chExt cx="0" cy="0"/>
        </a:xfrm>
      </p:grpSpPr>
      <p:sp>
        <p:nvSpPr>
          <p:cNvPr id="186" name="Google Shape;186;p21"/>
          <p:cNvSpPr txBox="1"/>
          <p:nvPr>
            <p:ph type="title"/>
          </p:nvPr>
        </p:nvSpPr>
        <p:spPr>
          <a:xfrm>
            <a:off x="589673" y="635042"/>
            <a:ext cx="11038332" cy="46285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5867"/>
              <a:buFont typeface="Gill Sans"/>
              <a:buNone/>
              <a:defRPr b="0" i="0" sz="5867"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7" name="Google Shape;187;p21"/>
          <p:cNvSpPr txBox="1"/>
          <p:nvPr>
            <p:ph idx="1" type="body"/>
          </p:nvPr>
        </p:nvSpPr>
        <p:spPr>
          <a:xfrm>
            <a:off x="571500" y="1568757"/>
            <a:ext cx="5212080" cy="4351338"/>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chemeClr val="dk1"/>
              </a:buClr>
              <a:buSzPts val="3733"/>
              <a:buFont typeface="Arial"/>
              <a:buChar char="•"/>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88" name="Google Shape;188;p21"/>
          <p:cNvSpPr txBox="1"/>
          <p:nvPr>
            <p:ph idx="2" type="body"/>
          </p:nvPr>
        </p:nvSpPr>
        <p:spPr>
          <a:xfrm>
            <a:off x="6105832" y="1574218"/>
            <a:ext cx="5212080" cy="4351338"/>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chemeClr val="dk1"/>
              </a:buClr>
              <a:buSzPts val="3733"/>
              <a:buFont typeface="Arial"/>
              <a:buChar char="•"/>
              <a:defRPr b="0" i="0" sz="3733" u="none" cap="none" strike="noStrike">
                <a:solidFill>
                  <a:schemeClr val="dk1"/>
                </a:solidFill>
                <a:latin typeface="Gill Sans"/>
                <a:ea typeface="Gill Sans"/>
                <a:cs typeface="Gill Sans"/>
                <a:sym typeface="Gill Sans"/>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Gill Sans"/>
                <a:ea typeface="Gill Sans"/>
                <a:cs typeface="Gill Sans"/>
                <a:sym typeface="Gill Sans"/>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9pPr>
          </a:lstStyle>
          <a:p/>
        </p:txBody>
      </p:sp>
      <p:sp>
        <p:nvSpPr>
          <p:cNvPr id="189" name="Google Shape;189;p21"/>
          <p:cNvSpPr txBox="1"/>
          <p:nvPr>
            <p:ph idx="3" type="subTitle"/>
          </p:nvPr>
        </p:nvSpPr>
        <p:spPr>
          <a:xfrm>
            <a:off x="580644" y="302159"/>
            <a:ext cx="8670574" cy="42353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7F7F7F"/>
              </a:buClr>
              <a:buSzPts val="1351"/>
              <a:buFont typeface="Arial"/>
              <a:buNone/>
              <a:defRPr b="1" i="0" sz="1351" u="none" cap="none" strike="noStrike">
                <a:solidFill>
                  <a:srgbClr val="7F7F7F"/>
                </a:solidFill>
                <a:latin typeface="Gill Sans"/>
                <a:ea typeface="Gill Sans"/>
                <a:cs typeface="Gill Sans"/>
                <a:sym typeface="Gill Sans"/>
              </a:defRPr>
            </a:lvl1pPr>
            <a:lvl2pPr lvl="1" marR="0" rtl="0" algn="ctr">
              <a:lnSpc>
                <a:spcPct val="90000"/>
              </a:lnSpc>
              <a:spcBef>
                <a:spcPts val="667"/>
              </a:spcBef>
              <a:spcAft>
                <a:spcPts val="0"/>
              </a:spcAft>
              <a:buClr>
                <a:schemeClr val="dk1"/>
              </a:buClr>
              <a:buSzPts val="2000"/>
              <a:buFont typeface="Arial"/>
              <a:buNone/>
              <a:defRPr b="0" i="0" sz="2000" u="none" cap="none" strike="noStrike">
                <a:solidFill>
                  <a:schemeClr val="dk1"/>
                </a:solidFill>
                <a:latin typeface="Gill Sans"/>
                <a:ea typeface="Gill Sans"/>
                <a:cs typeface="Gill Sans"/>
                <a:sym typeface="Gill Sans"/>
              </a:defRPr>
            </a:lvl2pPr>
            <a:lvl3pPr lvl="2" marR="0" rtl="0" algn="ctr">
              <a:lnSpc>
                <a:spcPct val="90000"/>
              </a:lnSpc>
              <a:spcBef>
                <a:spcPts val="667"/>
              </a:spcBef>
              <a:spcAft>
                <a:spcPts val="0"/>
              </a:spcAft>
              <a:buClr>
                <a:schemeClr val="dk1"/>
              </a:buClr>
              <a:buSzPts val="1800"/>
              <a:buFont typeface="Arial"/>
              <a:buNone/>
              <a:defRPr b="0" i="0" sz="1800" u="none" cap="none" strike="noStrike">
                <a:solidFill>
                  <a:schemeClr val="dk1"/>
                </a:solidFill>
                <a:latin typeface="Gill Sans"/>
                <a:ea typeface="Gill Sans"/>
                <a:cs typeface="Gill Sans"/>
                <a:sym typeface="Gill Sans"/>
              </a:defRPr>
            </a:lvl3pPr>
            <a:lvl4pPr lvl="3"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4pPr>
            <a:lvl5pPr lvl="4"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5pPr>
            <a:lvl6pPr lvl="5"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6pPr>
            <a:lvl7pPr lvl="6"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7pPr>
            <a:lvl8pPr lvl="7"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8pPr>
            <a:lvl9pPr lvl="8" marR="0" rtl="0" algn="ctr">
              <a:lnSpc>
                <a:spcPct val="90000"/>
              </a:lnSpc>
              <a:spcBef>
                <a:spcPts val="667"/>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90" name="Shape 190"/>
        <p:cNvGrpSpPr/>
        <p:nvPr/>
      </p:nvGrpSpPr>
      <p:grpSpPr>
        <a:xfrm>
          <a:off x="0" y="0"/>
          <a:ext cx="0" cy="0"/>
          <a:chOff x="0" y="0"/>
          <a:chExt cx="0" cy="0"/>
        </a:xfrm>
      </p:grpSpPr>
      <p:pic>
        <p:nvPicPr>
          <p:cNvPr descr="A computer sitting on top of a table&#10;&#10;Description automatically generated" id="191" name="Google Shape;191;p22"/>
          <p:cNvPicPr preferRelativeResize="0"/>
          <p:nvPr/>
        </p:nvPicPr>
        <p:blipFill rotWithShape="1">
          <a:blip r:embed="rId2">
            <a:alphaModFix/>
          </a:blip>
          <a:srcRect b="0" l="0" r="0" t="0"/>
          <a:stretch/>
        </p:blipFill>
        <p:spPr>
          <a:xfrm>
            <a:off x="0" y="157"/>
            <a:ext cx="12192000" cy="6857686"/>
          </a:xfrm>
          <a:prstGeom prst="rect">
            <a:avLst/>
          </a:prstGeom>
          <a:noFill/>
          <a:ln>
            <a:noFill/>
          </a:ln>
        </p:spPr>
      </p:pic>
      <p:sp>
        <p:nvSpPr>
          <p:cNvPr id="192" name="Google Shape;192;p22"/>
          <p:cNvSpPr txBox="1"/>
          <p:nvPr>
            <p:ph type="title"/>
          </p:nvPr>
        </p:nvSpPr>
        <p:spPr>
          <a:xfrm>
            <a:off x="589673" y="635042"/>
            <a:ext cx="11038332" cy="46285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5867"/>
              <a:buFont typeface="Gill Sans"/>
              <a:buNone/>
              <a:defRPr b="0" i="0" sz="5867"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9F9"/>
        </a:solidFill>
      </p:bgPr>
    </p:bg>
    <p:spTree>
      <p:nvGrpSpPr>
        <p:cNvPr id="9" name="Shape 9"/>
        <p:cNvGrpSpPr/>
        <p:nvPr/>
      </p:nvGrpSpPr>
      <p:grpSpPr>
        <a:xfrm>
          <a:off x="0" y="0"/>
          <a:ext cx="0" cy="0"/>
          <a:chOff x="0" y="0"/>
          <a:chExt cx="0" cy="0"/>
        </a:xfrm>
      </p:grpSpPr>
      <p:sp>
        <p:nvSpPr>
          <p:cNvPr id="10" name="Google Shape;10;p5"/>
          <p:cNvSpPr/>
          <p:nvPr/>
        </p:nvSpPr>
        <p:spPr>
          <a:xfrm>
            <a:off x="0" y="6180772"/>
            <a:ext cx="12192000" cy="67722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1" name="Google Shape;11;p5"/>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44546A"/>
                </a:solidFill>
                <a:latin typeface="Gill Sans"/>
                <a:ea typeface="Gill Sans"/>
                <a:cs typeface="Gill Sans"/>
                <a:sym typeface="Gill Sans"/>
              </a:defRPr>
            </a:lvl1pPr>
            <a:lvl2pPr indent="0" lvl="1" marL="0" marR="0" rtl="0" algn="r">
              <a:spcBef>
                <a:spcPts val="0"/>
              </a:spcBef>
              <a:buNone/>
              <a:defRPr b="0" i="0" sz="1200" u="none" cap="none" strike="noStrike">
                <a:solidFill>
                  <a:srgbClr val="44546A"/>
                </a:solidFill>
                <a:latin typeface="Gill Sans"/>
                <a:ea typeface="Gill Sans"/>
                <a:cs typeface="Gill Sans"/>
                <a:sym typeface="Gill Sans"/>
              </a:defRPr>
            </a:lvl2pPr>
            <a:lvl3pPr indent="0" lvl="2" marL="0" marR="0" rtl="0" algn="r">
              <a:spcBef>
                <a:spcPts val="0"/>
              </a:spcBef>
              <a:buNone/>
              <a:defRPr b="0" i="0" sz="1200" u="none" cap="none" strike="noStrike">
                <a:solidFill>
                  <a:srgbClr val="44546A"/>
                </a:solidFill>
                <a:latin typeface="Gill Sans"/>
                <a:ea typeface="Gill Sans"/>
                <a:cs typeface="Gill Sans"/>
                <a:sym typeface="Gill Sans"/>
              </a:defRPr>
            </a:lvl3pPr>
            <a:lvl4pPr indent="0" lvl="3" marL="0" marR="0" rtl="0" algn="r">
              <a:spcBef>
                <a:spcPts val="0"/>
              </a:spcBef>
              <a:buNone/>
              <a:defRPr b="0" i="0" sz="1200" u="none" cap="none" strike="noStrike">
                <a:solidFill>
                  <a:srgbClr val="44546A"/>
                </a:solidFill>
                <a:latin typeface="Gill Sans"/>
                <a:ea typeface="Gill Sans"/>
                <a:cs typeface="Gill Sans"/>
                <a:sym typeface="Gill Sans"/>
              </a:defRPr>
            </a:lvl4pPr>
            <a:lvl5pPr indent="0" lvl="4" marL="0" marR="0" rtl="0" algn="r">
              <a:spcBef>
                <a:spcPts val="0"/>
              </a:spcBef>
              <a:buNone/>
              <a:defRPr b="0" i="0" sz="1200" u="none" cap="none" strike="noStrike">
                <a:solidFill>
                  <a:srgbClr val="44546A"/>
                </a:solidFill>
                <a:latin typeface="Gill Sans"/>
                <a:ea typeface="Gill Sans"/>
                <a:cs typeface="Gill Sans"/>
                <a:sym typeface="Gill Sans"/>
              </a:defRPr>
            </a:lvl5pPr>
            <a:lvl6pPr indent="0" lvl="5" marL="0" marR="0" rtl="0" algn="r">
              <a:spcBef>
                <a:spcPts val="0"/>
              </a:spcBef>
              <a:buNone/>
              <a:defRPr b="0" i="0" sz="1200" u="none" cap="none" strike="noStrike">
                <a:solidFill>
                  <a:srgbClr val="44546A"/>
                </a:solidFill>
                <a:latin typeface="Gill Sans"/>
                <a:ea typeface="Gill Sans"/>
                <a:cs typeface="Gill Sans"/>
                <a:sym typeface="Gill Sans"/>
              </a:defRPr>
            </a:lvl6pPr>
            <a:lvl7pPr indent="0" lvl="6" marL="0" marR="0" rtl="0" algn="r">
              <a:spcBef>
                <a:spcPts val="0"/>
              </a:spcBef>
              <a:buNone/>
              <a:defRPr b="0" i="0" sz="1200" u="none" cap="none" strike="noStrike">
                <a:solidFill>
                  <a:srgbClr val="44546A"/>
                </a:solidFill>
                <a:latin typeface="Gill Sans"/>
                <a:ea typeface="Gill Sans"/>
                <a:cs typeface="Gill Sans"/>
                <a:sym typeface="Gill Sans"/>
              </a:defRPr>
            </a:lvl7pPr>
            <a:lvl8pPr indent="0" lvl="7" marL="0" marR="0" rtl="0" algn="r">
              <a:spcBef>
                <a:spcPts val="0"/>
              </a:spcBef>
              <a:buNone/>
              <a:defRPr b="0" i="0" sz="1200" u="none" cap="none" strike="noStrike">
                <a:solidFill>
                  <a:srgbClr val="44546A"/>
                </a:solidFill>
                <a:latin typeface="Gill Sans"/>
                <a:ea typeface="Gill Sans"/>
                <a:cs typeface="Gill Sans"/>
                <a:sym typeface="Gill Sans"/>
              </a:defRPr>
            </a:lvl8pPr>
            <a:lvl9pPr indent="0" lvl="8" marL="0" marR="0" rtl="0" algn="r">
              <a:spcBef>
                <a:spcPts val="0"/>
              </a:spcBef>
              <a:buNone/>
              <a:defRPr b="0" i="0" sz="1200" u="none" cap="none" strike="noStrike">
                <a:solidFill>
                  <a:srgbClr val="44546A"/>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pic>
        <p:nvPicPr>
          <p:cNvPr descr="A close up of a logo&#10;&#10;Description generated with very high confidence" id="12" name="Google Shape;12;p5"/>
          <p:cNvPicPr preferRelativeResize="0"/>
          <p:nvPr/>
        </p:nvPicPr>
        <p:blipFill rotWithShape="1">
          <a:blip r:embed="rId1">
            <a:alphaModFix/>
          </a:blip>
          <a:srcRect b="0" l="0" r="0" t="0"/>
          <a:stretch/>
        </p:blipFill>
        <p:spPr>
          <a:xfrm>
            <a:off x="342902" y="6294417"/>
            <a:ext cx="853999" cy="432000"/>
          </a:xfrm>
          <a:prstGeom prst="rect">
            <a:avLst/>
          </a:prstGeom>
          <a:noFill/>
          <a:ln>
            <a:noFill/>
          </a:ln>
        </p:spPr>
      </p:pic>
      <p:sp>
        <p:nvSpPr>
          <p:cNvPr id="13" name="Google Shape;13;p5"/>
          <p:cNvSpPr txBox="1"/>
          <p:nvPr>
            <p:ph idx="11" type="ftr"/>
          </p:nvPr>
        </p:nvSpPr>
        <p:spPr>
          <a:xfrm>
            <a:off x="4038600" y="6245964"/>
            <a:ext cx="4114800" cy="528907"/>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708">
          <p15:clr>
            <a:srgbClr val="F26B43"/>
          </p15:clr>
        </p15:guide>
        <p15:guide id="2" pos="2880">
          <p15:clr>
            <a:srgbClr val="F26B43"/>
          </p15:clr>
        </p15:guide>
        <p15:guide id="3" orient="horz" pos="276">
          <p15:clr>
            <a:srgbClr val="F26B43"/>
          </p15:clr>
        </p15:guide>
        <p15:guide id="4" orient="horz" pos="516">
          <p15:clr>
            <a:srgbClr val="F26B43"/>
          </p15:clr>
        </p15:guide>
        <p15:guide id="5" pos="360">
          <p15:clr>
            <a:srgbClr val="F26B43"/>
          </p15:clr>
        </p15:guide>
        <p15:guide id="6" pos="7320">
          <p15:clr>
            <a:srgbClr val="F26B43"/>
          </p15:clr>
        </p15:guide>
        <p15:guide id="7" orient="horz" pos="4032">
          <p15:clr>
            <a:srgbClr val="F26B43"/>
          </p15:clr>
        </p15:guide>
        <p15:guide id="8" orient="horz" pos="3912">
          <p15:clr>
            <a:srgbClr val="F26B43"/>
          </p15:clr>
        </p15:guide>
        <p15:guide id="9" orient="horz" pos="936">
          <p15:clr>
            <a:srgbClr val="F26B43"/>
          </p15:clr>
        </p15:guide>
        <p15:guide id="10" orient="horz" pos="696">
          <p15:clr>
            <a:srgbClr val="F26B43"/>
          </p15:clr>
        </p15:guide>
        <p15:guide id="11" pos="3840">
          <p15:clr>
            <a:srgbClr val="F26B43"/>
          </p15:clr>
        </p15:guide>
        <p15:guide id="12" orient="horz" pos="4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pic>
        <p:nvPicPr>
          <p:cNvPr descr="A computer sitting on top of a table&#10;&#10;Description automatically generated" id="197" name="Google Shape;197;p1"/>
          <p:cNvPicPr preferRelativeResize="0"/>
          <p:nvPr/>
        </p:nvPicPr>
        <p:blipFill rotWithShape="1">
          <a:blip r:embed="rId3">
            <a:alphaModFix/>
          </a:blip>
          <a:srcRect b="0" l="0" r="0" t="0"/>
          <a:stretch/>
        </p:blipFill>
        <p:spPr>
          <a:xfrm>
            <a:off x="0" y="0"/>
            <a:ext cx="12192000" cy="6857686"/>
          </a:xfrm>
          <a:prstGeom prst="rect">
            <a:avLst/>
          </a:prstGeom>
          <a:noFill/>
          <a:ln>
            <a:noFill/>
          </a:ln>
        </p:spPr>
      </p:pic>
      <p:sp>
        <p:nvSpPr>
          <p:cNvPr id="198" name="Google Shape;198;p1"/>
          <p:cNvSpPr/>
          <p:nvPr/>
        </p:nvSpPr>
        <p:spPr>
          <a:xfrm>
            <a:off x="0" y="2771196"/>
            <a:ext cx="12192000" cy="1606306"/>
          </a:xfrm>
          <a:prstGeom prst="rect">
            <a:avLst/>
          </a:prstGeom>
          <a:solidFill>
            <a:srgbClr val="F0F0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pic>
        <p:nvPicPr>
          <p:cNvPr descr="A picture containing drawing&#10;&#10;Description automatically generated" id="199" name="Google Shape;199;p1"/>
          <p:cNvPicPr preferRelativeResize="0"/>
          <p:nvPr/>
        </p:nvPicPr>
        <p:blipFill rotWithShape="1">
          <a:blip r:embed="rId4">
            <a:alphaModFix/>
          </a:blip>
          <a:srcRect b="0" l="0" r="0" t="0"/>
          <a:stretch/>
        </p:blipFill>
        <p:spPr>
          <a:xfrm>
            <a:off x="944725" y="2874471"/>
            <a:ext cx="2767110" cy="1399756"/>
          </a:xfrm>
          <a:prstGeom prst="rect">
            <a:avLst/>
          </a:prstGeom>
          <a:noFill/>
          <a:ln>
            <a:noFill/>
          </a:ln>
        </p:spPr>
      </p:pic>
      <p:sp>
        <p:nvSpPr>
          <p:cNvPr id="200" name="Google Shape;200;p1"/>
          <p:cNvSpPr txBox="1"/>
          <p:nvPr>
            <p:ph idx="1" type="subTitle"/>
          </p:nvPr>
        </p:nvSpPr>
        <p:spPr>
          <a:xfrm>
            <a:off x="5107733" y="3038818"/>
            <a:ext cx="6512767" cy="535531"/>
          </a:xfrm>
          <a:prstGeom prst="rect">
            <a:avLst/>
          </a:prstGeom>
          <a:noFill/>
          <a:ln>
            <a:noFill/>
          </a:ln>
        </p:spPr>
        <p:txBody>
          <a:bodyPr anchorCtr="0" anchor="t" bIns="45700" lIns="91425" spcFirstLastPara="1" rIns="91425" wrap="square" tIns="45700">
            <a:spAutoFit/>
          </a:bodyPr>
          <a:lstStyle/>
          <a:p>
            <a:pPr indent="-228600" lvl="0" marL="228600" rtl="0" algn="l">
              <a:lnSpc>
                <a:spcPct val="90000"/>
              </a:lnSpc>
              <a:spcBef>
                <a:spcPts val="0"/>
              </a:spcBef>
              <a:spcAft>
                <a:spcPts val="0"/>
              </a:spcAft>
              <a:buClr>
                <a:srgbClr val="323F4F"/>
              </a:buClr>
              <a:buSzPts val="3200"/>
              <a:buFont typeface="Arial"/>
              <a:buNone/>
            </a:pPr>
            <a:r>
              <a:rPr lang="en-US" sz="3200">
                <a:solidFill>
                  <a:srgbClr val="323F4F"/>
                </a:solidFill>
              </a:rPr>
              <a:t>The Human Side of Digital Lending </a:t>
            </a:r>
            <a:endParaRPr/>
          </a:p>
          <a:p>
            <a:pPr indent="-228600" lvl="0" marL="228600" rtl="0" algn="l">
              <a:lnSpc>
                <a:spcPct val="90000"/>
              </a:lnSpc>
              <a:spcBef>
                <a:spcPts val="1000"/>
              </a:spcBef>
              <a:spcAft>
                <a:spcPts val="0"/>
              </a:spcAft>
              <a:buClr>
                <a:srgbClr val="323F4F"/>
              </a:buClr>
              <a:buSzPts val="3200"/>
              <a:buFont typeface="Arial"/>
              <a:buNone/>
            </a:pPr>
            <a:r>
              <a:rPr lang="en-US" sz="3200">
                <a:solidFill>
                  <a:srgbClr val="323F4F"/>
                </a:solidFill>
              </a:rPr>
              <a:t>Our Vision, Mission, and Values</a:t>
            </a:r>
            <a:endParaRPr/>
          </a:p>
        </p:txBody>
      </p:sp>
      <p:cxnSp>
        <p:nvCxnSpPr>
          <p:cNvPr id="201" name="Google Shape;201;p1"/>
          <p:cNvCxnSpPr/>
          <p:nvPr/>
        </p:nvCxnSpPr>
        <p:spPr>
          <a:xfrm>
            <a:off x="4506685" y="3061166"/>
            <a:ext cx="0" cy="1026367"/>
          </a:xfrm>
          <a:prstGeom prst="straightConnector1">
            <a:avLst/>
          </a:prstGeom>
          <a:noFill/>
          <a:ln cap="flat" cmpd="sng" w="28575">
            <a:solidFill>
              <a:srgbClr val="212E3C"/>
            </a:solidFill>
            <a:prstDash val="solid"/>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800"/>
                                  </p:stCondLst>
                                  <p:childTnLst>
                                    <p:set>
                                      <p:cBhvr>
                                        <p:cTn dur="1" fill="hold">
                                          <p:stCondLst>
                                            <p:cond delay="0"/>
                                          </p:stCondLst>
                                        </p:cTn>
                                        <p:tgtEl>
                                          <p:spTgt spid="200">
                                            <p:txEl>
                                              <p:pRg end="0" st="0"/>
                                            </p:txEl>
                                          </p:spTgt>
                                        </p:tgtEl>
                                        <p:attrNameLst>
                                          <p:attrName>style.visibility</p:attrName>
                                        </p:attrNameLst>
                                      </p:cBhvr>
                                      <p:to>
                                        <p:strVal val="visible"/>
                                      </p:to>
                                    </p:set>
                                    <p:animEffect filter="fade" transition="in">
                                      <p:cBhvr>
                                        <p:cTn dur="500"/>
                                        <p:tgtEl>
                                          <p:spTgt spid="200">
                                            <p:txEl>
                                              <p:pRg end="0" st="0"/>
                                            </p:txEl>
                                          </p:spTgt>
                                        </p:tgtEl>
                                      </p:cBhvr>
                                    </p:animEffect>
                                  </p:childTnLst>
                                </p:cTn>
                              </p:par>
                              <p:par>
                                <p:cTn fill="hold" nodeType="withEffect" presetClass="entr" presetID="10" presetSubtype="0">
                                  <p:stCondLst>
                                    <p:cond delay="1800"/>
                                  </p:stCondLst>
                                  <p:childTnLst>
                                    <p:set>
                                      <p:cBhvr>
                                        <p:cTn dur="1" fill="hold">
                                          <p:stCondLst>
                                            <p:cond delay="0"/>
                                          </p:stCondLst>
                                        </p:cTn>
                                        <p:tgtEl>
                                          <p:spTgt spid="200">
                                            <p:txEl>
                                              <p:pRg end="1" st="1"/>
                                            </p:txEl>
                                          </p:spTgt>
                                        </p:tgtEl>
                                        <p:attrNameLst>
                                          <p:attrName>style.visibility</p:attrName>
                                        </p:attrNameLst>
                                      </p:cBhvr>
                                      <p:to>
                                        <p:strVal val="visible"/>
                                      </p:to>
                                    </p:set>
                                    <p:animEffect filter="fade" transition="in">
                                      <p:cBhvr>
                                        <p:cTn dur="500"/>
                                        <p:tgtEl>
                                          <p:spTgt spid="20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100000">
              <a:srgbClr val="DFEBD7"/>
            </a:gs>
          </a:gsLst>
          <a:lin ang="5400000" scaled="0"/>
        </a:gradFill>
      </p:bgPr>
    </p:bg>
    <p:spTree>
      <p:nvGrpSpPr>
        <p:cNvPr id="205" name="Shape 205"/>
        <p:cNvGrpSpPr/>
        <p:nvPr/>
      </p:nvGrpSpPr>
      <p:grpSpPr>
        <a:xfrm>
          <a:off x="0" y="0"/>
          <a:ext cx="0" cy="0"/>
          <a:chOff x="0" y="0"/>
          <a:chExt cx="0" cy="0"/>
        </a:xfrm>
      </p:grpSpPr>
      <p:sp>
        <p:nvSpPr>
          <p:cNvPr id="206" name="Google Shape;206;p2"/>
          <p:cNvSpPr/>
          <p:nvPr/>
        </p:nvSpPr>
        <p:spPr>
          <a:xfrm>
            <a:off x="5772150" y="1485900"/>
            <a:ext cx="5848350" cy="44407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07" name="Google Shape;207;p2"/>
          <p:cNvSpPr txBox="1"/>
          <p:nvPr>
            <p:ph type="title"/>
          </p:nvPr>
        </p:nvSpPr>
        <p:spPr>
          <a:xfrm>
            <a:off x="846001" y="446415"/>
            <a:ext cx="10497532" cy="46605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2060"/>
              </a:buClr>
              <a:buSzPts val="3200"/>
              <a:buFont typeface="Poppins SemiBold"/>
              <a:buNone/>
            </a:pPr>
            <a:r>
              <a:rPr lang="en-US"/>
              <a:t>Our Vision and Mission</a:t>
            </a:r>
            <a:endParaRPr/>
          </a:p>
        </p:txBody>
      </p:sp>
      <p:sp>
        <p:nvSpPr>
          <p:cNvPr id="208" name="Google Shape;208;p2"/>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Two people sitting at a table&#10;&#10;Description automatically generated with medium confidence" id="209" name="Google Shape;209;p2"/>
          <p:cNvPicPr preferRelativeResize="0"/>
          <p:nvPr/>
        </p:nvPicPr>
        <p:blipFill rotWithShape="1">
          <a:blip r:embed="rId3">
            <a:alphaModFix/>
          </a:blip>
          <a:srcRect b="0" l="0" r="0" t="0"/>
          <a:stretch/>
        </p:blipFill>
        <p:spPr>
          <a:xfrm>
            <a:off x="571500" y="1861557"/>
            <a:ext cx="4918177" cy="3689452"/>
          </a:xfrm>
          <a:prstGeom prst="rect">
            <a:avLst/>
          </a:prstGeom>
          <a:noFill/>
          <a:ln cap="flat" cmpd="sng" w="28575">
            <a:solidFill>
              <a:srgbClr val="635F27"/>
            </a:solidFill>
            <a:prstDash val="solid"/>
            <a:round/>
            <a:headEnd len="sm" w="sm" type="none"/>
            <a:tailEnd len="sm" w="sm" type="none"/>
          </a:ln>
        </p:spPr>
      </p:pic>
      <p:sp>
        <p:nvSpPr>
          <p:cNvPr id="210" name="Google Shape;210;p2"/>
          <p:cNvSpPr txBox="1"/>
          <p:nvPr/>
        </p:nvSpPr>
        <p:spPr>
          <a:xfrm>
            <a:off x="5777654" y="2007357"/>
            <a:ext cx="5842846" cy="3397853"/>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i="0" lang="en-US" sz="1800" u="none" cap="none" strike="noStrike">
                <a:solidFill>
                  <a:srgbClr val="000000"/>
                </a:solidFill>
                <a:latin typeface="Poppins"/>
                <a:ea typeface="Poppins"/>
                <a:cs typeface="Poppins"/>
                <a:sym typeface="Poppins"/>
              </a:rPr>
              <a:t>Vision: </a:t>
            </a:r>
            <a:r>
              <a:rPr b="0" i="0" lang="en-US" sz="1800" u="none" cap="none" strike="noStrike">
                <a:solidFill>
                  <a:srgbClr val="000000"/>
                </a:solidFill>
                <a:latin typeface="Poppins"/>
                <a:ea typeface="Poppins"/>
                <a:cs typeface="Poppins"/>
                <a:sym typeface="Poppins"/>
              </a:rPr>
              <a:t>To be the most knowledgeable SME lending service provider and a long-term digitization partner to our clients.</a:t>
            </a:r>
            <a:endParaRPr b="0" i="0" sz="1800" u="none" cap="none" strike="noStrike">
              <a:solidFill>
                <a:schemeClr val="dk1"/>
              </a:solidFill>
              <a:latin typeface="Poppins"/>
              <a:ea typeface="Poppins"/>
              <a:cs typeface="Poppins"/>
              <a:sym typeface="Poppins"/>
            </a:endParaRPr>
          </a:p>
          <a:p>
            <a:pPr indent="0" lvl="0" marL="0" marR="0" rtl="0" algn="l">
              <a:lnSpc>
                <a:spcPct val="120000"/>
              </a:lnSpc>
              <a:spcBef>
                <a:spcPts val="0"/>
              </a:spcBef>
              <a:spcAft>
                <a:spcPts val="0"/>
              </a:spcAft>
              <a:buNone/>
            </a:pPr>
            <a:br>
              <a:rPr b="0" i="0" lang="en-US" sz="1800" u="none" cap="none" strike="noStrike">
                <a:solidFill>
                  <a:schemeClr val="dk1"/>
                </a:solidFill>
                <a:latin typeface="Poppins"/>
                <a:ea typeface="Poppins"/>
                <a:cs typeface="Poppins"/>
                <a:sym typeface="Poppins"/>
              </a:rPr>
            </a:br>
            <a:r>
              <a:rPr b="1" i="0" lang="en-US" sz="1800" u="none" cap="none" strike="noStrike">
                <a:solidFill>
                  <a:srgbClr val="000000"/>
                </a:solidFill>
                <a:latin typeface="Poppins"/>
                <a:ea typeface="Poppins"/>
                <a:cs typeface="Poppins"/>
                <a:sym typeface="Poppins"/>
              </a:rPr>
              <a:t>Mission: </a:t>
            </a:r>
            <a:r>
              <a:rPr b="0" i="0" lang="en-US" sz="1800" u="none" cap="none" strike="noStrike">
                <a:solidFill>
                  <a:srgbClr val="000000"/>
                </a:solidFill>
                <a:latin typeface="Poppins"/>
                <a:ea typeface="Poppins"/>
                <a:cs typeface="Poppins"/>
                <a:sym typeface="Poppins"/>
              </a:rPr>
              <a:t>Our mission is to strengthen financial institutions (in developing countries) to provide better and more impactful financial services to SMEs. We achieve this through focus on knowledge-based lending while emphasizing the human aspects of digitization.</a:t>
            </a:r>
            <a:endParaRPr b="0" i="0" sz="1800" u="none" cap="none" strike="noStrike">
              <a:solidFill>
                <a:schemeClr val="dk1"/>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100000">
              <a:srgbClr val="DFEBD7"/>
            </a:gs>
          </a:gsLst>
          <a:lin ang="5400000" scaled="0"/>
        </a:gradFill>
      </p:bgPr>
    </p:bg>
    <p:spTree>
      <p:nvGrpSpPr>
        <p:cNvPr id="214" name="Shape 214"/>
        <p:cNvGrpSpPr/>
        <p:nvPr/>
      </p:nvGrpSpPr>
      <p:grpSpPr>
        <a:xfrm>
          <a:off x="0" y="0"/>
          <a:ext cx="0" cy="0"/>
          <a:chOff x="0" y="0"/>
          <a:chExt cx="0" cy="0"/>
        </a:xfrm>
      </p:grpSpPr>
      <p:sp>
        <p:nvSpPr>
          <p:cNvPr id="215" name="Google Shape;215;p3"/>
          <p:cNvSpPr/>
          <p:nvPr/>
        </p:nvSpPr>
        <p:spPr>
          <a:xfrm>
            <a:off x="5772150" y="1485900"/>
            <a:ext cx="5848350" cy="44407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16" name="Google Shape;216;p3"/>
          <p:cNvSpPr txBox="1"/>
          <p:nvPr>
            <p:ph type="title"/>
          </p:nvPr>
        </p:nvSpPr>
        <p:spPr>
          <a:xfrm>
            <a:off x="846001" y="446415"/>
            <a:ext cx="10497532" cy="46605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2060"/>
              </a:buClr>
              <a:buSzPts val="3200"/>
              <a:buFont typeface="Poppins SemiBold"/>
              <a:buNone/>
            </a:pPr>
            <a:r>
              <a:rPr lang="en-US"/>
              <a:t>Our Values</a:t>
            </a:r>
            <a:endParaRPr/>
          </a:p>
        </p:txBody>
      </p:sp>
      <p:sp>
        <p:nvSpPr>
          <p:cNvPr id="217" name="Google Shape;217;p3"/>
          <p:cNvSpPr txBox="1"/>
          <p:nvPr>
            <p:ph idx="12" type="sldNum"/>
          </p:nvPr>
        </p:nvSpPr>
        <p:spPr>
          <a:xfrm>
            <a:off x="9105900" y="6327327"/>
            <a:ext cx="2743200" cy="36618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18" name="Google Shape;218;p3"/>
          <p:cNvSpPr txBox="1"/>
          <p:nvPr/>
        </p:nvSpPr>
        <p:spPr>
          <a:xfrm>
            <a:off x="5772150" y="1609299"/>
            <a:ext cx="5848350" cy="4193969"/>
          </a:xfrm>
          <a:prstGeom prst="rect">
            <a:avLst/>
          </a:prstGeom>
          <a:solidFill>
            <a:schemeClr val="lt1"/>
          </a:solidFill>
          <a:ln>
            <a:noFill/>
          </a:ln>
        </p:spPr>
        <p:txBody>
          <a:bodyPr anchorCtr="0" anchor="t" bIns="45700" lIns="91425" spcFirstLastPara="1" rIns="91425" wrap="square" tIns="45700">
            <a:spAutoFit/>
          </a:bodyPr>
          <a:lstStyle/>
          <a:p>
            <a:pPr indent="-285750" lvl="0" marL="285750" marR="0" rtl="0" algn="l">
              <a:lnSpc>
                <a:spcPct val="105000"/>
              </a:lnSpc>
              <a:spcBef>
                <a:spcPts val="0"/>
              </a:spcBef>
              <a:spcAft>
                <a:spcPts val="0"/>
              </a:spcAft>
              <a:buClr>
                <a:srgbClr val="000000"/>
              </a:buClr>
              <a:buSzPts val="1600"/>
              <a:buFont typeface="Arial"/>
              <a:buChar char="•"/>
            </a:pPr>
            <a:r>
              <a:rPr b="0" i="0" lang="en-US" sz="1600" u="none" cap="none" strike="noStrike">
                <a:solidFill>
                  <a:srgbClr val="000000"/>
                </a:solidFill>
                <a:latin typeface="Poppins"/>
                <a:ea typeface="Poppins"/>
                <a:cs typeface="Poppins"/>
                <a:sym typeface="Poppins"/>
              </a:rPr>
              <a:t>At Q-Lana we are open-minded and humble to the cause of delivering the most knowledgeable platform for SME Lending and serving our clients by digitizing the SME lending sphere.</a:t>
            </a:r>
            <a:endParaRPr/>
          </a:p>
          <a:p>
            <a:pPr indent="-285750" lvl="0" marL="285750" marR="0" rtl="0" algn="l">
              <a:lnSpc>
                <a:spcPct val="105000"/>
              </a:lnSpc>
              <a:spcBef>
                <a:spcPts val="600"/>
              </a:spcBef>
              <a:spcAft>
                <a:spcPts val="0"/>
              </a:spcAft>
              <a:buClr>
                <a:srgbClr val="000000"/>
              </a:buClr>
              <a:buSzPts val="1600"/>
              <a:buFont typeface="Arial"/>
              <a:buChar char="•"/>
            </a:pPr>
            <a:r>
              <a:rPr b="0" i="0" lang="en-US" sz="1600" u="none" cap="none" strike="noStrike">
                <a:solidFill>
                  <a:srgbClr val="000000"/>
                </a:solidFill>
                <a:latin typeface="Poppins"/>
                <a:ea typeface="Poppins"/>
                <a:cs typeface="Poppins"/>
                <a:sym typeface="Poppins"/>
              </a:rPr>
              <a:t>Our results are delivered through a focus on the cause and pragmatism in the execution. </a:t>
            </a:r>
            <a:endParaRPr/>
          </a:p>
          <a:p>
            <a:pPr indent="-285750" lvl="0" marL="285750" marR="0" rtl="0" algn="l">
              <a:lnSpc>
                <a:spcPct val="105000"/>
              </a:lnSpc>
              <a:spcBef>
                <a:spcPts val="600"/>
              </a:spcBef>
              <a:spcAft>
                <a:spcPts val="0"/>
              </a:spcAft>
              <a:buClr>
                <a:srgbClr val="000000"/>
              </a:buClr>
              <a:buSzPts val="1600"/>
              <a:buFont typeface="Arial"/>
              <a:buChar char="•"/>
            </a:pPr>
            <a:r>
              <a:rPr b="0" i="0" lang="en-US" sz="1600" u="none" cap="none" strike="noStrike">
                <a:solidFill>
                  <a:srgbClr val="000000"/>
                </a:solidFill>
                <a:latin typeface="Poppins"/>
                <a:ea typeface="Poppins"/>
                <a:cs typeface="Poppins"/>
                <a:sym typeface="Poppins"/>
              </a:rPr>
              <a:t>We honor our diversity that fuels innovation and connects us to the communities we serve. Sharing knowledge and experience across the team is in our DNA because our goal is to grow as individuals and strengthen every day, as a team. </a:t>
            </a:r>
            <a:endParaRPr/>
          </a:p>
          <a:p>
            <a:pPr indent="-285750" lvl="0" marL="285750" marR="0" rtl="0" algn="l">
              <a:lnSpc>
                <a:spcPct val="105000"/>
              </a:lnSpc>
              <a:spcBef>
                <a:spcPts val="600"/>
              </a:spcBef>
              <a:spcAft>
                <a:spcPts val="0"/>
              </a:spcAft>
              <a:buClr>
                <a:srgbClr val="000000"/>
              </a:buClr>
              <a:buSzPts val="1600"/>
              <a:buFont typeface="Arial"/>
              <a:buChar char="•"/>
            </a:pPr>
            <a:r>
              <a:rPr b="0" i="0" lang="en-US" sz="1600" u="none" cap="none" strike="noStrike">
                <a:solidFill>
                  <a:srgbClr val="000000"/>
                </a:solidFill>
                <a:latin typeface="Poppins"/>
                <a:ea typeface="Poppins"/>
                <a:cs typeface="Poppins"/>
                <a:sym typeface="Poppins"/>
              </a:rPr>
              <a:t>As a team, we treat each other with respect and honesty. We admit our imperfections and strive to improve every day. This is equally expected by all our stakeholders.</a:t>
            </a:r>
            <a:endParaRPr/>
          </a:p>
        </p:txBody>
      </p:sp>
      <p:pic>
        <p:nvPicPr>
          <p:cNvPr descr="A picture containing person, people&#10;&#10;Description automatically generated" id="219" name="Google Shape;219;p3"/>
          <p:cNvPicPr preferRelativeResize="0"/>
          <p:nvPr/>
        </p:nvPicPr>
        <p:blipFill rotWithShape="1">
          <a:blip r:embed="rId3">
            <a:alphaModFix/>
          </a:blip>
          <a:srcRect b="0" l="0" r="0" t="0"/>
          <a:stretch/>
        </p:blipFill>
        <p:spPr>
          <a:xfrm>
            <a:off x="571500" y="1861283"/>
            <a:ext cx="4919602" cy="3690000"/>
          </a:xfrm>
          <a:prstGeom prst="rect">
            <a:avLst/>
          </a:prstGeom>
          <a:noFill/>
          <a:ln cap="flat" cmpd="sng" w="28575">
            <a:solidFill>
              <a:srgbClr val="635F27"/>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100000">
              <a:srgbClr val="DFEBD7"/>
            </a:gs>
          </a:gsLst>
          <a:lin ang="5400000" scaled="0"/>
        </a:gradFill>
      </p:bgPr>
    </p:bg>
    <p:spTree>
      <p:nvGrpSpPr>
        <p:cNvPr id="223" name="Shape 223"/>
        <p:cNvGrpSpPr/>
        <p:nvPr/>
      </p:nvGrpSpPr>
      <p:grpSpPr>
        <a:xfrm>
          <a:off x="0" y="0"/>
          <a:ext cx="0" cy="0"/>
          <a:chOff x="0" y="0"/>
          <a:chExt cx="0" cy="0"/>
        </a:xfrm>
      </p:grpSpPr>
      <p:sp>
        <p:nvSpPr>
          <p:cNvPr id="224" name="Google Shape;224;p4"/>
          <p:cNvSpPr/>
          <p:nvPr/>
        </p:nvSpPr>
        <p:spPr>
          <a:xfrm>
            <a:off x="5772150" y="1485900"/>
            <a:ext cx="5848350" cy="44407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25" name="Google Shape;225;p4"/>
          <p:cNvSpPr txBox="1"/>
          <p:nvPr>
            <p:ph type="title"/>
          </p:nvPr>
        </p:nvSpPr>
        <p:spPr>
          <a:xfrm>
            <a:off x="846001" y="446415"/>
            <a:ext cx="10497532" cy="46605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2060"/>
              </a:buClr>
              <a:buSzPts val="3200"/>
              <a:buFont typeface="Poppins SemiBold"/>
              <a:buNone/>
            </a:pPr>
            <a:r>
              <a:rPr lang="en-US"/>
              <a:t>Contact</a:t>
            </a:r>
            <a:endParaRPr/>
          </a:p>
        </p:txBody>
      </p:sp>
      <p:sp>
        <p:nvSpPr>
          <p:cNvPr id="226" name="Google Shape;226;p4"/>
          <p:cNvSpPr/>
          <p:nvPr/>
        </p:nvSpPr>
        <p:spPr>
          <a:xfrm>
            <a:off x="7655816" y="4075188"/>
            <a:ext cx="208101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u="none" cap="none" strike="noStrike">
                <a:solidFill>
                  <a:schemeClr val="dk1"/>
                </a:solidFill>
                <a:latin typeface="Arial"/>
                <a:ea typeface="Arial"/>
                <a:cs typeface="Arial"/>
                <a:sym typeface="Arial"/>
              </a:rPr>
              <a:t>www.q-lana.com</a:t>
            </a:r>
            <a:endParaRPr/>
          </a:p>
          <a:p>
            <a:pPr indent="0" lvl="0" marL="0" marR="0" rtl="0" algn="ctr">
              <a:spcBef>
                <a:spcPts val="0"/>
              </a:spcBef>
              <a:spcAft>
                <a:spcPts val="0"/>
              </a:spcAft>
              <a:buNone/>
            </a:pPr>
            <a:r>
              <a:rPr b="1" i="0" lang="en-US" sz="1800" u="none" cap="none" strike="noStrike">
                <a:solidFill>
                  <a:schemeClr val="dk1"/>
                </a:solidFill>
                <a:latin typeface="Arial"/>
                <a:ea typeface="Arial"/>
                <a:cs typeface="Arial"/>
                <a:sym typeface="Arial"/>
              </a:rPr>
              <a:t>info@q-lana.com</a:t>
            </a:r>
            <a:endParaRPr/>
          </a:p>
        </p:txBody>
      </p:sp>
      <p:sp>
        <p:nvSpPr>
          <p:cNvPr id="227" name="Google Shape;227;p4"/>
          <p:cNvSpPr/>
          <p:nvPr/>
        </p:nvSpPr>
        <p:spPr>
          <a:xfrm>
            <a:off x="8897655" y="1948622"/>
            <a:ext cx="223971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none" cap="none" strike="noStrike">
                <a:solidFill>
                  <a:schemeClr val="dk1"/>
                </a:solidFill>
                <a:latin typeface="Arial"/>
                <a:ea typeface="Arial"/>
                <a:cs typeface="Arial"/>
                <a:sym typeface="Arial"/>
              </a:rPr>
              <a:t>christian@q-lana.com</a:t>
            </a:r>
            <a:endParaRPr b="1" sz="1600">
              <a:solidFill>
                <a:schemeClr val="dk1"/>
              </a:solidFill>
              <a:latin typeface="Arial"/>
              <a:ea typeface="Arial"/>
              <a:cs typeface="Arial"/>
              <a:sym typeface="Arial"/>
            </a:endParaRPr>
          </a:p>
        </p:txBody>
      </p:sp>
      <p:sp>
        <p:nvSpPr>
          <p:cNvPr id="228" name="Google Shape;228;p4"/>
          <p:cNvSpPr/>
          <p:nvPr/>
        </p:nvSpPr>
        <p:spPr>
          <a:xfrm>
            <a:off x="6255280" y="1928587"/>
            <a:ext cx="251174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Christian Ruehmer</a:t>
            </a:r>
            <a:br>
              <a:rPr b="1" lang="en-US" sz="2000">
                <a:solidFill>
                  <a:schemeClr val="dk1"/>
                </a:solidFill>
                <a:latin typeface="Arial"/>
                <a:ea typeface="Arial"/>
                <a:cs typeface="Arial"/>
                <a:sym typeface="Arial"/>
              </a:rPr>
            </a:br>
            <a:r>
              <a:rPr b="1" lang="en-US" sz="2000">
                <a:solidFill>
                  <a:schemeClr val="dk1"/>
                </a:solidFill>
                <a:latin typeface="Arial"/>
                <a:ea typeface="Arial"/>
                <a:cs typeface="Arial"/>
                <a:sym typeface="Arial"/>
              </a:rPr>
              <a:t>CEO</a:t>
            </a:r>
            <a:endParaRPr/>
          </a:p>
        </p:txBody>
      </p:sp>
      <p:sp>
        <p:nvSpPr>
          <p:cNvPr id="229" name="Google Shape;229;p4"/>
          <p:cNvSpPr/>
          <p:nvPr/>
        </p:nvSpPr>
        <p:spPr>
          <a:xfrm>
            <a:off x="8960446" y="2220772"/>
            <a:ext cx="203934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Arial"/>
                <a:ea typeface="Arial"/>
                <a:cs typeface="Arial"/>
                <a:sym typeface="Arial"/>
              </a:rPr>
              <a:t>    +1 917 498 5028</a:t>
            </a:r>
            <a:endParaRPr/>
          </a:p>
        </p:txBody>
      </p:sp>
      <p:pic>
        <p:nvPicPr>
          <p:cNvPr descr="Icon&#10;&#10;Description automatically generated" id="230" name="Google Shape;230;p4"/>
          <p:cNvPicPr preferRelativeResize="0"/>
          <p:nvPr/>
        </p:nvPicPr>
        <p:blipFill rotWithShape="1">
          <a:blip r:embed="rId3">
            <a:alphaModFix/>
          </a:blip>
          <a:srcRect b="0" l="0" r="0" t="0"/>
          <a:stretch/>
        </p:blipFill>
        <p:spPr>
          <a:xfrm>
            <a:off x="8985704" y="2274228"/>
            <a:ext cx="230293" cy="231642"/>
          </a:xfrm>
          <a:prstGeom prst="rect">
            <a:avLst/>
          </a:prstGeom>
          <a:noFill/>
          <a:ln>
            <a:noFill/>
          </a:ln>
        </p:spPr>
      </p:pic>
      <p:sp>
        <p:nvSpPr>
          <p:cNvPr id="231" name="Google Shape;231;p4"/>
          <p:cNvSpPr/>
          <p:nvPr/>
        </p:nvSpPr>
        <p:spPr>
          <a:xfrm>
            <a:off x="8897655" y="2825877"/>
            <a:ext cx="215796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karen.h@q-lana.com</a:t>
            </a:r>
            <a:endParaRPr b="1" sz="1600">
              <a:solidFill>
                <a:schemeClr val="dk1"/>
              </a:solidFill>
              <a:latin typeface="Arial"/>
              <a:ea typeface="Arial"/>
              <a:cs typeface="Arial"/>
              <a:sym typeface="Arial"/>
            </a:endParaRPr>
          </a:p>
        </p:txBody>
      </p:sp>
      <p:sp>
        <p:nvSpPr>
          <p:cNvPr id="232" name="Google Shape;232;p4"/>
          <p:cNvSpPr/>
          <p:nvPr/>
        </p:nvSpPr>
        <p:spPr>
          <a:xfrm>
            <a:off x="6255280" y="2805842"/>
            <a:ext cx="251174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Karen Hazan</a:t>
            </a:r>
            <a:br>
              <a:rPr b="1" lang="en-US" sz="2000">
                <a:solidFill>
                  <a:schemeClr val="dk1"/>
                </a:solidFill>
                <a:latin typeface="Arial"/>
                <a:ea typeface="Arial"/>
                <a:cs typeface="Arial"/>
                <a:sym typeface="Arial"/>
              </a:rPr>
            </a:br>
            <a:r>
              <a:rPr b="1" lang="en-US" sz="2000">
                <a:solidFill>
                  <a:schemeClr val="dk1"/>
                </a:solidFill>
                <a:latin typeface="Arial"/>
                <a:ea typeface="Arial"/>
                <a:cs typeface="Arial"/>
                <a:sym typeface="Arial"/>
              </a:rPr>
              <a:t>COO</a:t>
            </a:r>
            <a:endParaRPr/>
          </a:p>
        </p:txBody>
      </p:sp>
      <p:sp>
        <p:nvSpPr>
          <p:cNvPr id="233" name="Google Shape;233;p4"/>
          <p:cNvSpPr/>
          <p:nvPr/>
        </p:nvSpPr>
        <p:spPr>
          <a:xfrm>
            <a:off x="8960446" y="3098027"/>
            <a:ext cx="215796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Arial"/>
                <a:ea typeface="Arial"/>
                <a:cs typeface="Arial"/>
                <a:sym typeface="Arial"/>
              </a:rPr>
              <a:t>    +33 7 60 78 58 24</a:t>
            </a:r>
            <a:endParaRPr/>
          </a:p>
        </p:txBody>
      </p:sp>
      <p:pic>
        <p:nvPicPr>
          <p:cNvPr descr="Icon&#10;&#10;Description automatically generated" id="234" name="Google Shape;234;p4"/>
          <p:cNvPicPr preferRelativeResize="0"/>
          <p:nvPr/>
        </p:nvPicPr>
        <p:blipFill rotWithShape="1">
          <a:blip r:embed="rId3">
            <a:alphaModFix/>
          </a:blip>
          <a:srcRect b="0" l="0" r="0" t="0"/>
          <a:stretch/>
        </p:blipFill>
        <p:spPr>
          <a:xfrm>
            <a:off x="8985704" y="3151483"/>
            <a:ext cx="230293" cy="231642"/>
          </a:xfrm>
          <a:prstGeom prst="rect">
            <a:avLst/>
          </a:prstGeom>
          <a:noFill/>
          <a:ln>
            <a:noFill/>
          </a:ln>
        </p:spPr>
      </p:pic>
      <p:pic>
        <p:nvPicPr>
          <p:cNvPr descr="A picture containing tree, ground, outdoor, building&#10;&#10;Description automatically generated" id="235" name="Google Shape;235;p4"/>
          <p:cNvPicPr preferRelativeResize="0"/>
          <p:nvPr/>
        </p:nvPicPr>
        <p:blipFill rotWithShape="1">
          <a:blip r:embed="rId4">
            <a:alphaModFix/>
          </a:blip>
          <a:srcRect b="4388" l="28367" r="0" t="0"/>
          <a:stretch/>
        </p:blipFill>
        <p:spPr>
          <a:xfrm>
            <a:off x="571500" y="1862782"/>
            <a:ext cx="4912902" cy="3688502"/>
          </a:xfrm>
          <a:prstGeom prst="rect">
            <a:avLst/>
          </a:prstGeom>
          <a:noFill/>
          <a:ln cap="flat" cmpd="sng" w="28575">
            <a:solidFill>
              <a:srgbClr val="635F27"/>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Conception personnalisée">
  <a:themeElements>
    <a:clrScheme name="Bureau">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2014-11-21T05:43:52Z</dcterms:created>
  <dc:creator>Gary Steven</dc:creator>
</cp:coreProperties>
</file>